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tags/tag1.xml" ContentType="application/vnd.openxmlformats-officedocument.presentationml.tags+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4981" r:id="rId5"/>
  </p:sldMasterIdLst>
  <p:notesMasterIdLst>
    <p:notesMasterId r:id="rId17"/>
  </p:notesMasterIdLst>
  <p:sldIdLst>
    <p:sldId id="263" r:id="rId6"/>
    <p:sldId id="536" r:id="rId7"/>
    <p:sldId id="518" r:id="rId8"/>
    <p:sldId id="538" r:id="rId9"/>
    <p:sldId id="535" r:id="rId10"/>
    <p:sldId id="539" r:id="rId11"/>
    <p:sldId id="540" r:id="rId12"/>
    <p:sldId id="541" r:id="rId13"/>
    <p:sldId id="528" r:id="rId14"/>
    <p:sldId id="526" r:id="rId15"/>
    <p:sldId id="267"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EDFAC3D-689C-7480-889C-3D880E8F2063}" name="Rebecca Burns (Health and Care Research Wales)" initials="RW" userId="S::rebecca.burns@wales.nhs.uk::5e098873-ffef-4890-9766-a003954af662" providerId="AD"/>
  <p188:author id="{EC1B515F-1402-75AB-1394-BB20947E2ECF}" name="Rebecca Burns (Health and Care Research Wales)" initials="RB(aCRW" userId="S::Rebecca.Burns@wales.nhs.uk::5e098873-ffef-4890-9766-a003954af662"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98AB"/>
    <a:srgbClr val="C1B70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78" d="100"/>
          <a:sy n="78" d="100"/>
        </p:scale>
        <p:origin x="132" y="10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23" Type="http://schemas.microsoft.com/office/2018/10/relationships/authors" Target="authors.xml"/><Relationship Id="rId10" Type="http://schemas.openxmlformats.org/officeDocument/2006/relationships/slide" Target="slides/slide5.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ebecca Burns (Health and Care Research Wales)" userId="5e098873-ffef-4890-9766-a003954af662" providerId="ADAL" clId="{A9237728-A8AE-4789-822E-D7E52D522DE1}"/>
    <pc:docChg chg="undo custSel modSld">
      <pc:chgData name="Rebecca Burns (Health and Care Research Wales)" userId="5e098873-ffef-4890-9766-a003954af662" providerId="ADAL" clId="{A9237728-A8AE-4789-822E-D7E52D522DE1}" dt="2022-09-26T13:21:49.363" v="24" actId="27636"/>
      <pc:docMkLst>
        <pc:docMk/>
      </pc:docMkLst>
      <pc:sldChg chg="modSp mod">
        <pc:chgData name="Rebecca Burns (Health and Care Research Wales)" userId="5e098873-ffef-4890-9766-a003954af662" providerId="ADAL" clId="{A9237728-A8AE-4789-822E-D7E52D522DE1}" dt="2022-09-26T13:21:49.363" v="24" actId="27636"/>
        <pc:sldMkLst>
          <pc:docMk/>
          <pc:sldMk cId="2076677741" sldId="535"/>
        </pc:sldMkLst>
        <pc:spChg chg="mod">
          <ac:chgData name="Rebecca Burns (Health and Care Research Wales)" userId="5e098873-ffef-4890-9766-a003954af662" providerId="ADAL" clId="{A9237728-A8AE-4789-822E-D7E52D522DE1}" dt="2022-09-26T13:21:49.363" v="24" actId="27636"/>
          <ac:spMkLst>
            <pc:docMk/>
            <pc:sldMk cId="2076677741" sldId="535"/>
            <ac:spMk id="4" creationId="{633CCECD-E412-ED4C-7F6F-C095BF8EA77A}"/>
          </ac:spMkLst>
        </pc:spChg>
      </pc:sldChg>
      <pc:sldChg chg="delSp modSp mod">
        <pc:chgData name="Rebecca Burns (Health and Care Research Wales)" userId="5e098873-ffef-4890-9766-a003954af662" providerId="ADAL" clId="{A9237728-A8AE-4789-822E-D7E52D522DE1}" dt="2022-09-26T13:21:24.575" v="21" actId="20577"/>
        <pc:sldMkLst>
          <pc:docMk/>
          <pc:sldMk cId="2534370632" sldId="536"/>
        </pc:sldMkLst>
        <pc:spChg chg="del">
          <ac:chgData name="Rebecca Burns (Health and Care Research Wales)" userId="5e098873-ffef-4890-9766-a003954af662" providerId="ADAL" clId="{A9237728-A8AE-4789-822E-D7E52D522DE1}" dt="2022-09-26T13:19:42.425" v="0" actId="478"/>
          <ac:spMkLst>
            <pc:docMk/>
            <pc:sldMk cId="2534370632" sldId="536"/>
            <ac:spMk id="2" creationId="{93401879-10A0-89FE-5616-9C5AE4E26AAD}"/>
          </ac:spMkLst>
        </pc:spChg>
        <pc:graphicFrameChg chg="modGraphic">
          <ac:chgData name="Rebecca Burns (Health and Care Research Wales)" userId="5e098873-ffef-4890-9766-a003954af662" providerId="ADAL" clId="{A9237728-A8AE-4789-822E-D7E52D522DE1}" dt="2022-09-26T13:21:24.575" v="21" actId="20577"/>
          <ac:graphicFrameMkLst>
            <pc:docMk/>
            <pc:sldMk cId="2534370632" sldId="536"/>
            <ac:graphicFrameMk id="5" creationId="{BE62A1EA-01A5-134C-CC4D-FD4E591D0762}"/>
          </ac:graphicFrameMkLst>
        </pc:graphicFrameChg>
      </pc:sldChg>
    </pc:docChg>
  </pc:docChgLst>
</pc:chgInfo>
</file>

<file path=ppt/diagrams/_rels/data2.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_rels/drawing2.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4FE755E-51D2-49CC-B476-C93038814C66}" type="doc">
      <dgm:prSet loTypeId="urn:microsoft.com/office/officeart/2016/7/layout/BasicTimeline" loCatId="timeline" qsTypeId="urn:microsoft.com/office/officeart/2005/8/quickstyle/simple1" qsCatId="simple" csTypeId="urn:microsoft.com/office/officeart/2005/8/colors/accent1_2" csCatId="accent1" phldr="1"/>
      <dgm:spPr/>
      <dgm:t>
        <a:bodyPr/>
        <a:lstStyle/>
        <a:p>
          <a:endParaRPr lang="en-GB"/>
        </a:p>
      </dgm:t>
    </dgm:pt>
    <dgm:pt modelId="{A777E362-B84E-4392-B26A-75C91F423482}">
      <dgm:prSet phldr="0"/>
      <dgm:spPr/>
      <dgm:t>
        <a:bodyPr/>
        <a:lstStyle/>
        <a:p>
          <a:pPr>
            <a:defRPr b="1"/>
          </a:pPr>
          <a:r>
            <a:rPr lang="en-GB" b="0" dirty="0"/>
            <a:t>Jul 2016</a:t>
          </a:r>
          <a:endParaRPr lang="en-GB" b="0" dirty="0">
            <a:latin typeface="Arial" panose="020B0604020202020204"/>
          </a:endParaRPr>
        </a:p>
      </dgm:t>
    </dgm:pt>
    <dgm:pt modelId="{1EE2BA67-7C9D-4394-9A94-81F5D2D1FBF3}" type="parTrans" cxnId="{337CD48F-29CB-43DF-AB7F-B1DCF20633E4}">
      <dgm:prSet/>
      <dgm:spPr/>
    </dgm:pt>
    <dgm:pt modelId="{E418806C-053B-4B01-BF1C-A35506874976}" type="sibTrans" cxnId="{337CD48F-29CB-43DF-AB7F-B1DCF20633E4}">
      <dgm:prSet/>
      <dgm:spPr/>
    </dgm:pt>
    <dgm:pt modelId="{424895A7-2BAC-4FFA-9F0F-FA7DED503292}">
      <dgm:prSet phldr="0"/>
      <dgm:spPr/>
      <dgm:t>
        <a:bodyPr/>
        <a:lstStyle/>
        <a:p>
          <a:pPr>
            <a:defRPr b="1"/>
          </a:pPr>
          <a:r>
            <a:rPr lang="en-GB" b="0" dirty="0"/>
            <a:t>Sept 2016 </a:t>
          </a:r>
          <a:endParaRPr lang="en-US" b="0" dirty="0">
            <a:latin typeface="Arial" panose="020B0604020202020204"/>
          </a:endParaRPr>
        </a:p>
      </dgm:t>
    </dgm:pt>
    <dgm:pt modelId="{65699A4B-A442-4409-9ADA-803D3A9EE07A}" type="parTrans" cxnId="{8AD86715-2D31-41BA-B870-19B96F1ECEC7}">
      <dgm:prSet/>
      <dgm:spPr/>
    </dgm:pt>
    <dgm:pt modelId="{AD7D24C9-2711-4C00-BE45-3C7F27C69E75}" type="sibTrans" cxnId="{8AD86715-2D31-41BA-B870-19B96F1ECEC7}">
      <dgm:prSet/>
      <dgm:spPr/>
    </dgm:pt>
    <dgm:pt modelId="{47E5210A-B7C4-4D88-B873-63DE6ABE6118}">
      <dgm:prSet phldr="0"/>
      <dgm:spPr/>
      <dgm:t>
        <a:bodyPr/>
        <a:lstStyle/>
        <a:p>
          <a:pPr>
            <a:defRPr b="1"/>
          </a:pPr>
          <a:r>
            <a:rPr lang="en-GB" b="0" dirty="0"/>
            <a:t>Dec 2016</a:t>
          </a:r>
          <a:r>
            <a:rPr lang="en-GB" b="0" dirty="0">
              <a:latin typeface="Arial" panose="020B0604020202020204"/>
            </a:rPr>
            <a:t> </a:t>
          </a:r>
          <a:endParaRPr lang="en-US" b="0" dirty="0">
            <a:latin typeface="Arial" panose="020B0604020202020204"/>
          </a:endParaRPr>
        </a:p>
      </dgm:t>
    </dgm:pt>
    <dgm:pt modelId="{924B066D-42FD-4D98-95BD-10745A74A4CA}" type="parTrans" cxnId="{209AAACA-AF6F-43B0-8478-88EB508D642B}">
      <dgm:prSet/>
      <dgm:spPr/>
    </dgm:pt>
    <dgm:pt modelId="{B1CEE3F2-9427-4810-A27B-0BDE07587F93}" type="sibTrans" cxnId="{209AAACA-AF6F-43B0-8478-88EB508D642B}">
      <dgm:prSet/>
      <dgm:spPr/>
    </dgm:pt>
    <dgm:pt modelId="{91F7710E-6DC8-45E9-9AF6-0F8745440C88}">
      <dgm:prSet phldr="0"/>
      <dgm:spPr/>
      <dgm:t>
        <a:bodyPr/>
        <a:lstStyle/>
        <a:p>
          <a:pPr rtl="0">
            <a:defRPr b="1"/>
          </a:pPr>
          <a:r>
            <a:rPr lang="en-GB" b="0" dirty="0"/>
            <a:t>Mar 2017</a:t>
          </a:r>
          <a:r>
            <a:rPr lang="en-GB" b="0" dirty="0">
              <a:latin typeface="Arial" panose="020B0604020202020204"/>
            </a:rPr>
            <a:t> </a:t>
          </a:r>
          <a:endParaRPr lang="en-US" b="0" dirty="0">
            <a:latin typeface="Arial" panose="020B0604020202020204"/>
          </a:endParaRPr>
        </a:p>
      </dgm:t>
    </dgm:pt>
    <dgm:pt modelId="{D0DC1D50-AD23-4F22-8DAF-DA0207F74AEA}" type="parTrans" cxnId="{6C5AAC6C-6D29-4D95-B11A-2077FDFDBC1B}">
      <dgm:prSet/>
      <dgm:spPr/>
    </dgm:pt>
    <dgm:pt modelId="{E1654601-760F-4E86-B16C-C8DCADF68172}" type="sibTrans" cxnId="{6C5AAC6C-6D29-4D95-B11A-2077FDFDBC1B}">
      <dgm:prSet/>
      <dgm:spPr/>
    </dgm:pt>
    <dgm:pt modelId="{DFD61E1A-FF90-4635-B5CC-5E469E786ACA}">
      <dgm:prSet phldr="0"/>
      <dgm:spPr/>
      <dgm:t>
        <a:bodyPr/>
        <a:lstStyle/>
        <a:p>
          <a:pPr rtl="0">
            <a:defRPr b="1"/>
          </a:pPr>
          <a:r>
            <a:rPr lang="en-GB" b="0" dirty="0"/>
            <a:t>Jul 2017</a:t>
          </a:r>
          <a:r>
            <a:rPr lang="en-GB" b="0" dirty="0">
              <a:latin typeface="Arial" panose="020B0604020202020204"/>
            </a:rPr>
            <a:t> </a:t>
          </a:r>
          <a:endParaRPr lang="en-US" b="0" dirty="0">
            <a:latin typeface="Arial" panose="020B0604020202020204"/>
          </a:endParaRPr>
        </a:p>
      </dgm:t>
    </dgm:pt>
    <dgm:pt modelId="{BD3BCD25-A254-4ABF-B348-2E0D5E6BA7D4}" type="parTrans" cxnId="{C509C616-A59D-4239-8D76-F3458895425E}">
      <dgm:prSet/>
      <dgm:spPr/>
    </dgm:pt>
    <dgm:pt modelId="{B8C698C0-4EFD-4735-B124-1E5AA3F8ADAC}" type="sibTrans" cxnId="{C509C616-A59D-4239-8D76-F3458895425E}">
      <dgm:prSet/>
      <dgm:spPr/>
    </dgm:pt>
    <dgm:pt modelId="{F2D625B0-D0EB-4DF8-9502-C20D3D9E8353}">
      <dgm:prSet phldr="0"/>
      <dgm:spPr/>
      <dgm:t>
        <a:bodyPr/>
        <a:lstStyle/>
        <a:p>
          <a:pPr>
            <a:defRPr b="1"/>
          </a:pPr>
          <a:r>
            <a:rPr lang="en-GB" b="0" dirty="0"/>
            <a:t>Oct 2017 </a:t>
          </a:r>
          <a:endParaRPr lang="en-US" b="0" dirty="0">
            <a:latin typeface="Arial" panose="020B0604020202020204"/>
          </a:endParaRPr>
        </a:p>
      </dgm:t>
    </dgm:pt>
    <dgm:pt modelId="{3E608D56-1A3E-4CCB-AD18-E4F1807A1020}" type="parTrans" cxnId="{3F794BE3-F48B-4372-B325-9257459EF8C2}">
      <dgm:prSet/>
      <dgm:spPr/>
    </dgm:pt>
    <dgm:pt modelId="{DE2C8769-D7C7-48B0-85E9-FB8B773DDA87}" type="sibTrans" cxnId="{3F794BE3-F48B-4372-B325-9257459EF8C2}">
      <dgm:prSet/>
      <dgm:spPr/>
    </dgm:pt>
    <dgm:pt modelId="{849D8411-7309-4D4D-8132-C2E134914ED2}">
      <dgm:prSet phldr="0"/>
      <dgm:spPr/>
      <dgm:t>
        <a:bodyPr/>
        <a:lstStyle/>
        <a:p>
          <a:pPr>
            <a:defRPr b="1"/>
          </a:pPr>
          <a:r>
            <a:rPr lang="en-GB" b="0" dirty="0"/>
            <a:t>Apr 2018 – May 2019 </a:t>
          </a:r>
          <a:endParaRPr lang="en-US" b="0" dirty="0">
            <a:latin typeface="Arial" panose="020B0604020202020204"/>
          </a:endParaRPr>
        </a:p>
      </dgm:t>
    </dgm:pt>
    <dgm:pt modelId="{E5480DA4-0629-49AF-8015-2CC082B28665}" type="parTrans" cxnId="{076C184E-13D9-4ABF-AB57-D69E442F7571}">
      <dgm:prSet/>
      <dgm:spPr/>
    </dgm:pt>
    <dgm:pt modelId="{C57CC47F-3738-4ABC-A112-274BB96BB1D1}" type="sibTrans" cxnId="{076C184E-13D9-4ABF-AB57-D69E442F7571}">
      <dgm:prSet/>
      <dgm:spPr/>
    </dgm:pt>
    <dgm:pt modelId="{97B28AD0-4480-43F5-BBA9-B060C16C2627}">
      <dgm:prSet phldr="0"/>
      <dgm:spPr/>
      <dgm:t>
        <a:bodyPr/>
        <a:lstStyle/>
        <a:p>
          <a:pPr>
            <a:defRPr b="1"/>
          </a:pPr>
          <a:r>
            <a:rPr lang="en-GB" b="0" dirty="0"/>
            <a:t>Summer 2019 </a:t>
          </a:r>
          <a:endParaRPr lang="en-US" b="0" dirty="0">
            <a:latin typeface="Arial" panose="020B0604020202020204"/>
          </a:endParaRPr>
        </a:p>
      </dgm:t>
    </dgm:pt>
    <dgm:pt modelId="{CB332644-87A6-4F2D-AB9F-02823AB2E895}" type="parTrans" cxnId="{D9652AEA-5F6C-4439-A717-4BD7E5626721}">
      <dgm:prSet/>
      <dgm:spPr/>
    </dgm:pt>
    <dgm:pt modelId="{334FD8EF-FF2D-4F69-95DD-315CC4A3F826}" type="sibTrans" cxnId="{D9652AEA-5F6C-4439-A717-4BD7E5626721}">
      <dgm:prSet/>
      <dgm:spPr/>
    </dgm:pt>
    <dgm:pt modelId="{E5EAE46B-DC2A-4E2A-9CA3-E361FB3D66B5}">
      <dgm:prSet phldr="0"/>
      <dgm:spPr/>
      <dgm:t>
        <a:bodyPr/>
        <a:lstStyle/>
        <a:p>
          <a:r>
            <a:rPr lang="en-GB" b="0" dirty="0"/>
            <a:t>NIHR &amp; Health and Care Research Wales agreed to jointly develop a set of public involvement (PI) standards</a:t>
          </a:r>
          <a:endParaRPr lang="en-US" b="0" dirty="0"/>
        </a:p>
      </dgm:t>
    </dgm:pt>
    <dgm:pt modelId="{590C5FA9-6DC0-41EA-9E2A-26597196458E}" type="parTrans" cxnId="{949BF290-CA3D-40AD-A21C-D6626DE5ACED}">
      <dgm:prSet/>
      <dgm:spPr/>
    </dgm:pt>
    <dgm:pt modelId="{4125699B-3FE8-4C21-A1FE-1215B6EB7E6E}" type="sibTrans" cxnId="{949BF290-CA3D-40AD-A21C-D6626DE5ACED}">
      <dgm:prSet/>
      <dgm:spPr/>
    </dgm:pt>
    <dgm:pt modelId="{831AB66D-6582-43B0-ACDA-072D784BD337}">
      <dgm:prSet phldr="0"/>
      <dgm:spPr/>
      <dgm:t>
        <a:bodyPr/>
        <a:lstStyle/>
        <a:p>
          <a:r>
            <a:rPr lang="en-GB" b="0" dirty="0"/>
            <a:t>The Partnership has agreed a draft set of 6 core PI standards</a:t>
          </a:r>
          <a:endParaRPr lang="en-US" b="0" dirty="0"/>
        </a:p>
      </dgm:t>
    </dgm:pt>
    <dgm:pt modelId="{126B6831-D953-47D3-B525-9EC52FF34FAB}" type="parTrans" cxnId="{48169FF3-18BA-4D40-9B56-1B41C4208184}">
      <dgm:prSet/>
      <dgm:spPr/>
    </dgm:pt>
    <dgm:pt modelId="{FF82D9BB-0943-41FE-B8CA-A8D223323FE1}" type="sibTrans" cxnId="{48169FF3-18BA-4D40-9B56-1B41C4208184}">
      <dgm:prSet/>
      <dgm:spPr/>
    </dgm:pt>
    <dgm:pt modelId="{7D60130A-DDDE-492C-BFC9-3235411EF18A}">
      <dgm:prSet phldr="0"/>
      <dgm:spPr/>
      <dgm:t>
        <a:bodyPr/>
        <a:lstStyle/>
        <a:p>
          <a:r>
            <a:rPr lang="en-GB" b="0" dirty="0">
              <a:latin typeface="Arial" panose="020B0604020202020204"/>
            </a:rPr>
            <a:t>Northern Ireland</a:t>
          </a:r>
          <a:r>
            <a:rPr lang="en-GB" b="0" dirty="0"/>
            <a:t> &amp; Scotland join partnership </a:t>
          </a:r>
          <a:endParaRPr lang="en-US" b="0" dirty="0"/>
        </a:p>
      </dgm:t>
    </dgm:pt>
    <dgm:pt modelId="{8BEF059F-7AC5-45C3-B075-1DD9CA9B41CB}" type="parTrans" cxnId="{896A4DA8-0DBB-4FB0-A9E0-F8465204A81F}">
      <dgm:prSet/>
      <dgm:spPr/>
    </dgm:pt>
    <dgm:pt modelId="{A324C75C-6278-42A5-8787-376561B92C7B}" type="sibTrans" cxnId="{896A4DA8-0DBB-4FB0-A9E0-F8465204A81F}">
      <dgm:prSet/>
      <dgm:spPr/>
    </dgm:pt>
    <dgm:pt modelId="{87DBE77F-29C9-4FD4-B62B-61960A091DFE}">
      <dgm:prSet phldr="0"/>
      <dgm:spPr/>
      <dgm:t>
        <a:bodyPr/>
        <a:lstStyle/>
        <a:p>
          <a:r>
            <a:rPr lang="en-GB" b="0" dirty="0">
              <a:latin typeface="Arial" panose="020B0604020202020204"/>
            </a:rPr>
            <a:t>Draft</a:t>
          </a:r>
          <a:r>
            <a:rPr lang="en-GB" b="0" dirty="0"/>
            <a:t> standards reviewed by partnership and external stakeholders</a:t>
          </a:r>
          <a:endParaRPr lang="en-US" b="0" dirty="0"/>
        </a:p>
      </dgm:t>
    </dgm:pt>
    <dgm:pt modelId="{C6374897-3DF0-4809-B53B-4C383072615B}" type="parTrans" cxnId="{F9C60CC4-3006-411E-9971-1854723C9F29}">
      <dgm:prSet/>
      <dgm:spPr/>
    </dgm:pt>
    <dgm:pt modelId="{6F9CA6FA-E59E-49DD-8BC0-BE02E6FA2E19}" type="sibTrans" cxnId="{F9C60CC4-3006-411E-9971-1854723C9F29}">
      <dgm:prSet/>
      <dgm:spPr/>
    </dgm:pt>
    <dgm:pt modelId="{ACF5CC1C-01A6-476A-8025-F4AA1FF20B8E}">
      <dgm:prSet phldr="0"/>
      <dgm:spPr/>
      <dgm:t>
        <a:bodyPr/>
        <a:lstStyle/>
        <a:p>
          <a:r>
            <a:rPr lang="en-GB" b="0" dirty="0">
              <a:latin typeface="Arial" panose="020B0604020202020204"/>
            </a:rPr>
            <a:t> Easy</a:t>
          </a:r>
          <a:r>
            <a:rPr lang="en-GB" b="0" dirty="0"/>
            <a:t> read standards have been produced</a:t>
          </a:r>
          <a:endParaRPr lang="en-GB" b="1" dirty="0"/>
        </a:p>
      </dgm:t>
    </dgm:pt>
    <dgm:pt modelId="{BBAB7B2F-0607-4EFA-9AF8-DC12A2E3D05B}" type="parTrans" cxnId="{F5AA3247-CE78-410B-89B5-AB82A5F118CC}">
      <dgm:prSet/>
      <dgm:spPr/>
    </dgm:pt>
    <dgm:pt modelId="{743E7551-B2A4-49DD-A4BD-8DC337038212}" type="sibTrans" cxnId="{F5AA3247-CE78-410B-89B5-AB82A5F118CC}">
      <dgm:prSet/>
      <dgm:spPr/>
    </dgm:pt>
    <dgm:pt modelId="{9BB137C7-9F7A-47D9-B4AD-6F9D349406A7}">
      <dgm:prSet phldr="0"/>
      <dgm:spPr/>
      <dgm:t>
        <a:bodyPr/>
        <a:lstStyle/>
        <a:p>
          <a:r>
            <a:rPr lang="en-GB" b="0" dirty="0">
              <a:latin typeface="Arial" panose="020B0604020202020204"/>
            </a:rPr>
            <a:t>Final</a:t>
          </a:r>
          <a:r>
            <a:rPr lang="en-GB" b="0" dirty="0"/>
            <a:t> draft report produced. </a:t>
          </a:r>
          <a:endParaRPr lang="en-US" b="0" dirty="0"/>
        </a:p>
      </dgm:t>
    </dgm:pt>
    <dgm:pt modelId="{BED2CCEF-40E8-426F-A65E-1EE3E2C25D4E}" type="parTrans" cxnId="{817CF0BD-FE9C-4DB5-928A-FB5DF9B5985F}">
      <dgm:prSet/>
      <dgm:spPr/>
    </dgm:pt>
    <dgm:pt modelId="{9AC922BC-E781-455E-AAE4-FFAEA8B5C0D0}" type="sibTrans" cxnId="{817CF0BD-FE9C-4DB5-928A-FB5DF9B5985F}">
      <dgm:prSet/>
      <dgm:spPr/>
    </dgm:pt>
    <dgm:pt modelId="{F8A2DD6B-6480-489E-B153-8FD5B8760EEA}">
      <dgm:prSet phldr="0"/>
      <dgm:spPr/>
      <dgm:t>
        <a:bodyPr/>
        <a:lstStyle/>
        <a:p>
          <a:r>
            <a:rPr lang="en-GB" b="0" dirty="0">
              <a:latin typeface="Arial" panose="020B0604020202020204"/>
            </a:rPr>
            <a:t> The</a:t>
          </a:r>
          <a:r>
            <a:rPr lang="en-GB" b="0" dirty="0"/>
            <a:t> standards were put into practice by a wide range of groups and organisations </a:t>
          </a:r>
          <a:endParaRPr lang="en-GB" b="1" dirty="0"/>
        </a:p>
      </dgm:t>
    </dgm:pt>
    <dgm:pt modelId="{3AF24A56-5179-4E7F-AA6E-9918E32BE96E}" type="parTrans" cxnId="{F25C3BC1-4D6C-49B7-A8C7-6CD8C062EA78}">
      <dgm:prSet/>
      <dgm:spPr/>
    </dgm:pt>
    <dgm:pt modelId="{A43CBD05-E931-4F2D-8024-385D866CC38B}" type="sibTrans" cxnId="{F25C3BC1-4D6C-49B7-A8C7-6CD8C062EA78}">
      <dgm:prSet/>
      <dgm:spPr/>
    </dgm:pt>
    <dgm:pt modelId="{4F0F88A9-D1D4-4593-BB12-F788DF9395EC}">
      <dgm:prSet phldr="0"/>
      <dgm:spPr/>
      <dgm:t>
        <a:bodyPr/>
        <a:lstStyle/>
        <a:p>
          <a:r>
            <a:rPr lang="en-GB" b="0" dirty="0">
              <a:latin typeface="Arial" panose="020B0604020202020204"/>
            </a:rPr>
            <a:t>Standards</a:t>
          </a:r>
          <a:r>
            <a:rPr lang="en-GB" b="0" dirty="0"/>
            <a:t> finalised. </a:t>
          </a:r>
          <a:endParaRPr lang="en-GB" dirty="0"/>
        </a:p>
      </dgm:t>
    </dgm:pt>
    <dgm:pt modelId="{B7F9B822-7073-4505-A944-356FEB5E73FF}" type="parTrans" cxnId="{14D7D3E7-DE89-410A-AEE3-A7EC4AAB2016}">
      <dgm:prSet/>
      <dgm:spPr/>
    </dgm:pt>
    <dgm:pt modelId="{B3A6E541-2C9B-46A9-9584-7D3B8B3FD962}" type="sibTrans" cxnId="{14D7D3E7-DE89-410A-AEE3-A7EC4AAB2016}">
      <dgm:prSet/>
      <dgm:spPr/>
    </dgm:pt>
    <dgm:pt modelId="{569682ED-A01B-42F0-9C89-E2BDC80A79C2}" type="pres">
      <dgm:prSet presAssocID="{94FE755E-51D2-49CC-B476-C93038814C66}" presName="root" presStyleCnt="0">
        <dgm:presLayoutVars>
          <dgm:chMax/>
          <dgm:chPref/>
          <dgm:animLvl val="lvl"/>
        </dgm:presLayoutVars>
      </dgm:prSet>
      <dgm:spPr/>
    </dgm:pt>
    <dgm:pt modelId="{C343CB53-43C6-4734-8112-F5278214F501}" type="pres">
      <dgm:prSet presAssocID="{94FE755E-51D2-49CC-B476-C93038814C66}" presName="divider" presStyleLbl="fgAccFollowNode1" presStyleIdx="0" presStyleCnt="1"/>
      <dgm:spPr>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tailEnd type="triangle" w="lg" len="lg"/>
        </a:ln>
        <a:effectLst/>
      </dgm:spPr>
    </dgm:pt>
    <dgm:pt modelId="{96C7B14E-8819-4F4C-AF95-85494F8AB958}" type="pres">
      <dgm:prSet presAssocID="{94FE755E-51D2-49CC-B476-C93038814C66}" presName="nodes" presStyleCnt="0">
        <dgm:presLayoutVars>
          <dgm:chMax/>
          <dgm:chPref/>
          <dgm:animLvl val="lvl"/>
        </dgm:presLayoutVars>
      </dgm:prSet>
      <dgm:spPr/>
    </dgm:pt>
    <dgm:pt modelId="{F0FC8C27-5268-4061-A448-62B67838DCAE}" type="pres">
      <dgm:prSet presAssocID="{A777E362-B84E-4392-B26A-75C91F423482}" presName="composite" presStyleCnt="0"/>
      <dgm:spPr/>
    </dgm:pt>
    <dgm:pt modelId="{B409DB59-3F56-4D00-AC42-E7ED1F8F0E1A}" type="pres">
      <dgm:prSet presAssocID="{A777E362-B84E-4392-B26A-75C91F423482}" presName="L1TextContainer" presStyleLbl="revTx" presStyleIdx="0" presStyleCnt="8">
        <dgm:presLayoutVars>
          <dgm:chMax val="1"/>
          <dgm:chPref val="1"/>
          <dgm:bulletEnabled val="1"/>
        </dgm:presLayoutVars>
      </dgm:prSet>
      <dgm:spPr/>
    </dgm:pt>
    <dgm:pt modelId="{A6137FBB-A98D-4426-ACFE-033D5EBA2A2D}" type="pres">
      <dgm:prSet presAssocID="{A777E362-B84E-4392-B26A-75C91F423482}" presName="L2TextContainerWrapper" presStyleCnt="0">
        <dgm:presLayoutVars>
          <dgm:chMax val="0"/>
          <dgm:chPref val="0"/>
          <dgm:bulletEnabled val="1"/>
        </dgm:presLayoutVars>
      </dgm:prSet>
      <dgm:spPr/>
    </dgm:pt>
    <dgm:pt modelId="{7613ABF4-10D9-420A-ABEC-1B0340259CB4}" type="pres">
      <dgm:prSet presAssocID="{A777E362-B84E-4392-B26A-75C91F423482}" presName="L2TextContainer" presStyleLbl="bgAcc1" presStyleIdx="0" presStyleCnt="8"/>
      <dgm:spPr/>
    </dgm:pt>
    <dgm:pt modelId="{00CF7113-0288-42C0-9305-BD18A9EFA88C}" type="pres">
      <dgm:prSet presAssocID="{A777E362-B84E-4392-B26A-75C91F423482}" presName="FlexibleEmptyPlaceHolder" presStyleCnt="0"/>
      <dgm:spPr/>
    </dgm:pt>
    <dgm:pt modelId="{40AF34FF-7155-42CC-9972-EADE58418FFF}" type="pres">
      <dgm:prSet presAssocID="{A777E362-B84E-4392-B26A-75C91F423482}" presName="ConnectLine" presStyleLbl="sibTrans1D1" presStyleIdx="0" presStyleCnt="8"/>
      <dgm:spPr>
        <a:noFill/>
        <a:ln w="6350" cap="flat" cmpd="sng" algn="ctr">
          <a:solidFill>
            <a:schemeClr val="accent1">
              <a:hueOff val="0"/>
              <a:satOff val="0"/>
              <a:lumOff val="0"/>
              <a:alphaOff val="0"/>
            </a:schemeClr>
          </a:solidFill>
          <a:prstDash val="dash"/>
          <a:miter lim="800000"/>
        </a:ln>
        <a:effectLst/>
      </dgm:spPr>
    </dgm:pt>
    <dgm:pt modelId="{4B5C3238-F34D-4F7F-AC7D-26D7AE271F26}" type="pres">
      <dgm:prSet presAssocID="{A777E362-B84E-4392-B26A-75C91F423482}" presName="ConnectorPoint" presStyleLbl="alignNode1" presStyleIdx="0" presStyleCnt="8"/>
      <dgm:spPr/>
    </dgm:pt>
    <dgm:pt modelId="{4B51DDFA-56EE-4517-87BF-12059E5C2D4F}" type="pres">
      <dgm:prSet presAssocID="{A777E362-B84E-4392-B26A-75C91F423482}" presName="EmptyPlaceHolder" presStyleCnt="0"/>
      <dgm:spPr/>
    </dgm:pt>
    <dgm:pt modelId="{2EFAAF03-15F1-4DB9-ABAC-582F2A8755EE}" type="pres">
      <dgm:prSet presAssocID="{E418806C-053B-4B01-BF1C-A35506874976}" presName="spaceBetweenRectangles" presStyleCnt="0"/>
      <dgm:spPr/>
    </dgm:pt>
    <dgm:pt modelId="{5973C3B1-7735-43CF-9A01-4BBB23E2930D}" type="pres">
      <dgm:prSet presAssocID="{424895A7-2BAC-4FFA-9F0F-FA7DED503292}" presName="composite" presStyleCnt="0"/>
      <dgm:spPr/>
    </dgm:pt>
    <dgm:pt modelId="{1A70F442-8FC2-4CE9-9679-F35241357156}" type="pres">
      <dgm:prSet presAssocID="{424895A7-2BAC-4FFA-9F0F-FA7DED503292}" presName="L1TextContainer" presStyleLbl="revTx" presStyleIdx="1" presStyleCnt="8">
        <dgm:presLayoutVars>
          <dgm:chMax val="1"/>
          <dgm:chPref val="1"/>
          <dgm:bulletEnabled val="1"/>
        </dgm:presLayoutVars>
      </dgm:prSet>
      <dgm:spPr/>
    </dgm:pt>
    <dgm:pt modelId="{32E8DB96-C271-4633-942B-5BCDA7696A95}" type="pres">
      <dgm:prSet presAssocID="{424895A7-2BAC-4FFA-9F0F-FA7DED503292}" presName="L2TextContainerWrapper" presStyleCnt="0">
        <dgm:presLayoutVars>
          <dgm:chMax val="0"/>
          <dgm:chPref val="0"/>
          <dgm:bulletEnabled val="1"/>
        </dgm:presLayoutVars>
      </dgm:prSet>
      <dgm:spPr/>
    </dgm:pt>
    <dgm:pt modelId="{88662469-DBA0-4175-A008-578EC6F70801}" type="pres">
      <dgm:prSet presAssocID="{424895A7-2BAC-4FFA-9F0F-FA7DED503292}" presName="L2TextContainer" presStyleLbl="bgAcc1" presStyleIdx="1" presStyleCnt="8"/>
      <dgm:spPr/>
    </dgm:pt>
    <dgm:pt modelId="{C421F8DF-DFE0-448D-8101-A64EC7DB6B64}" type="pres">
      <dgm:prSet presAssocID="{424895A7-2BAC-4FFA-9F0F-FA7DED503292}" presName="FlexibleEmptyPlaceHolder" presStyleCnt="0"/>
      <dgm:spPr/>
    </dgm:pt>
    <dgm:pt modelId="{BD882E55-365C-4AE0-9E5F-2C5C243D1BF0}" type="pres">
      <dgm:prSet presAssocID="{424895A7-2BAC-4FFA-9F0F-FA7DED503292}" presName="ConnectLine" presStyleLbl="sibTrans1D1" presStyleIdx="1" presStyleCnt="8"/>
      <dgm:spPr>
        <a:noFill/>
        <a:ln w="6350" cap="flat" cmpd="sng" algn="ctr">
          <a:solidFill>
            <a:schemeClr val="accent1">
              <a:hueOff val="0"/>
              <a:satOff val="0"/>
              <a:lumOff val="0"/>
              <a:alphaOff val="0"/>
            </a:schemeClr>
          </a:solidFill>
          <a:prstDash val="dash"/>
          <a:miter lim="800000"/>
        </a:ln>
        <a:effectLst/>
      </dgm:spPr>
    </dgm:pt>
    <dgm:pt modelId="{2DCCF606-A23D-4752-845B-7F78FCF19BE2}" type="pres">
      <dgm:prSet presAssocID="{424895A7-2BAC-4FFA-9F0F-FA7DED503292}" presName="ConnectorPoint" presStyleLbl="alignNode1" presStyleIdx="1" presStyleCnt="8"/>
      <dgm:spPr/>
    </dgm:pt>
    <dgm:pt modelId="{D26E0E45-727D-40BA-93BC-BE73B49FFCD2}" type="pres">
      <dgm:prSet presAssocID="{424895A7-2BAC-4FFA-9F0F-FA7DED503292}" presName="EmptyPlaceHolder" presStyleCnt="0"/>
      <dgm:spPr/>
    </dgm:pt>
    <dgm:pt modelId="{55ABCFB7-C197-45D2-9FA9-A3CDFCDB5B7A}" type="pres">
      <dgm:prSet presAssocID="{AD7D24C9-2711-4C00-BE45-3C7F27C69E75}" presName="spaceBetweenRectangles" presStyleCnt="0"/>
      <dgm:spPr/>
    </dgm:pt>
    <dgm:pt modelId="{F93A5BCC-C88C-425B-A6C2-54DE2614C359}" type="pres">
      <dgm:prSet presAssocID="{47E5210A-B7C4-4D88-B873-63DE6ABE6118}" presName="composite" presStyleCnt="0"/>
      <dgm:spPr/>
    </dgm:pt>
    <dgm:pt modelId="{3ADC5ECD-DF0C-42AF-8196-9B46E68886BE}" type="pres">
      <dgm:prSet presAssocID="{47E5210A-B7C4-4D88-B873-63DE6ABE6118}" presName="L1TextContainer" presStyleLbl="revTx" presStyleIdx="2" presStyleCnt="8">
        <dgm:presLayoutVars>
          <dgm:chMax val="1"/>
          <dgm:chPref val="1"/>
          <dgm:bulletEnabled val="1"/>
        </dgm:presLayoutVars>
      </dgm:prSet>
      <dgm:spPr/>
    </dgm:pt>
    <dgm:pt modelId="{76665135-0EDE-4FC3-90BB-2ADA991E3C72}" type="pres">
      <dgm:prSet presAssocID="{47E5210A-B7C4-4D88-B873-63DE6ABE6118}" presName="L2TextContainerWrapper" presStyleCnt="0">
        <dgm:presLayoutVars>
          <dgm:chMax val="0"/>
          <dgm:chPref val="0"/>
          <dgm:bulletEnabled val="1"/>
        </dgm:presLayoutVars>
      </dgm:prSet>
      <dgm:spPr/>
    </dgm:pt>
    <dgm:pt modelId="{E4621DE9-C6A0-4CA1-9A3D-2DE5E7AE567B}" type="pres">
      <dgm:prSet presAssocID="{47E5210A-B7C4-4D88-B873-63DE6ABE6118}" presName="L2TextContainer" presStyleLbl="bgAcc1" presStyleIdx="2" presStyleCnt="8"/>
      <dgm:spPr/>
    </dgm:pt>
    <dgm:pt modelId="{474154FB-3438-48F8-9D1B-33982E67DB5E}" type="pres">
      <dgm:prSet presAssocID="{47E5210A-B7C4-4D88-B873-63DE6ABE6118}" presName="FlexibleEmptyPlaceHolder" presStyleCnt="0"/>
      <dgm:spPr/>
    </dgm:pt>
    <dgm:pt modelId="{FC69DDE4-140D-4311-A230-4FFA21601C8B}" type="pres">
      <dgm:prSet presAssocID="{47E5210A-B7C4-4D88-B873-63DE6ABE6118}" presName="ConnectLine" presStyleLbl="sibTrans1D1" presStyleIdx="2" presStyleCnt="8"/>
      <dgm:spPr>
        <a:noFill/>
        <a:ln w="6350" cap="flat" cmpd="sng" algn="ctr">
          <a:solidFill>
            <a:schemeClr val="accent1">
              <a:hueOff val="0"/>
              <a:satOff val="0"/>
              <a:lumOff val="0"/>
              <a:alphaOff val="0"/>
            </a:schemeClr>
          </a:solidFill>
          <a:prstDash val="dash"/>
          <a:miter lim="800000"/>
        </a:ln>
        <a:effectLst/>
      </dgm:spPr>
    </dgm:pt>
    <dgm:pt modelId="{0702B667-EBE8-4FF3-8022-8D839BEFEF7E}" type="pres">
      <dgm:prSet presAssocID="{47E5210A-B7C4-4D88-B873-63DE6ABE6118}" presName="ConnectorPoint" presStyleLbl="alignNode1" presStyleIdx="2" presStyleCnt="8"/>
      <dgm:spPr/>
    </dgm:pt>
    <dgm:pt modelId="{E6D80A7B-3248-4D1D-A048-96C2D90BF368}" type="pres">
      <dgm:prSet presAssocID="{47E5210A-B7C4-4D88-B873-63DE6ABE6118}" presName="EmptyPlaceHolder" presStyleCnt="0"/>
      <dgm:spPr/>
    </dgm:pt>
    <dgm:pt modelId="{88BBB4F3-5D45-4A96-AE9F-62DC54470952}" type="pres">
      <dgm:prSet presAssocID="{B1CEE3F2-9427-4810-A27B-0BDE07587F93}" presName="spaceBetweenRectangles" presStyleCnt="0"/>
      <dgm:spPr/>
    </dgm:pt>
    <dgm:pt modelId="{83CE9951-3E6F-495C-BCF5-9662910EEB2B}" type="pres">
      <dgm:prSet presAssocID="{91F7710E-6DC8-45E9-9AF6-0F8745440C88}" presName="composite" presStyleCnt="0"/>
      <dgm:spPr/>
    </dgm:pt>
    <dgm:pt modelId="{1C8F0AD7-9CD4-49B2-B4F7-04BDEBE110AB}" type="pres">
      <dgm:prSet presAssocID="{91F7710E-6DC8-45E9-9AF6-0F8745440C88}" presName="L1TextContainer" presStyleLbl="revTx" presStyleIdx="3" presStyleCnt="8">
        <dgm:presLayoutVars>
          <dgm:chMax val="1"/>
          <dgm:chPref val="1"/>
          <dgm:bulletEnabled val="1"/>
        </dgm:presLayoutVars>
      </dgm:prSet>
      <dgm:spPr/>
    </dgm:pt>
    <dgm:pt modelId="{399C56ED-E901-4EE5-970B-D73DB5AA7CE3}" type="pres">
      <dgm:prSet presAssocID="{91F7710E-6DC8-45E9-9AF6-0F8745440C88}" presName="L2TextContainerWrapper" presStyleCnt="0">
        <dgm:presLayoutVars>
          <dgm:chMax val="0"/>
          <dgm:chPref val="0"/>
          <dgm:bulletEnabled val="1"/>
        </dgm:presLayoutVars>
      </dgm:prSet>
      <dgm:spPr/>
    </dgm:pt>
    <dgm:pt modelId="{AD0CFF29-5E27-43A6-9483-CDD0515F7321}" type="pres">
      <dgm:prSet presAssocID="{91F7710E-6DC8-45E9-9AF6-0F8745440C88}" presName="L2TextContainer" presStyleLbl="bgAcc1" presStyleIdx="3" presStyleCnt="8"/>
      <dgm:spPr/>
    </dgm:pt>
    <dgm:pt modelId="{B3A7D67B-F775-40CA-B169-49D33D541B30}" type="pres">
      <dgm:prSet presAssocID="{91F7710E-6DC8-45E9-9AF6-0F8745440C88}" presName="FlexibleEmptyPlaceHolder" presStyleCnt="0"/>
      <dgm:spPr/>
    </dgm:pt>
    <dgm:pt modelId="{9F150293-BEC7-4ED4-A415-C3A6167883E0}" type="pres">
      <dgm:prSet presAssocID="{91F7710E-6DC8-45E9-9AF6-0F8745440C88}" presName="ConnectLine" presStyleLbl="sibTrans1D1" presStyleIdx="3" presStyleCnt="8"/>
      <dgm:spPr>
        <a:noFill/>
        <a:ln w="6350" cap="flat" cmpd="sng" algn="ctr">
          <a:solidFill>
            <a:schemeClr val="accent1">
              <a:hueOff val="0"/>
              <a:satOff val="0"/>
              <a:lumOff val="0"/>
              <a:alphaOff val="0"/>
            </a:schemeClr>
          </a:solidFill>
          <a:prstDash val="dash"/>
          <a:miter lim="800000"/>
        </a:ln>
        <a:effectLst/>
      </dgm:spPr>
    </dgm:pt>
    <dgm:pt modelId="{63310DAA-6CE3-41A7-82D4-4D8D71980228}" type="pres">
      <dgm:prSet presAssocID="{91F7710E-6DC8-45E9-9AF6-0F8745440C88}" presName="ConnectorPoint" presStyleLbl="alignNode1" presStyleIdx="3" presStyleCnt="8"/>
      <dgm:spPr/>
    </dgm:pt>
    <dgm:pt modelId="{1CDDA462-133C-419D-8376-DE7EFB901DF9}" type="pres">
      <dgm:prSet presAssocID="{91F7710E-6DC8-45E9-9AF6-0F8745440C88}" presName="EmptyPlaceHolder" presStyleCnt="0"/>
      <dgm:spPr/>
    </dgm:pt>
    <dgm:pt modelId="{0C0D853A-79F3-4164-BF6B-542819643099}" type="pres">
      <dgm:prSet presAssocID="{E1654601-760F-4E86-B16C-C8DCADF68172}" presName="spaceBetweenRectangles" presStyleCnt="0"/>
      <dgm:spPr/>
    </dgm:pt>
    <dgm:pt modelId="{0BACCDB0-4264-4BFE-8937-79D81D350BA9}" type="pres">
      <dgm:prSet presAssocID="{DFD61E1A-FF90-4635-B5CC-5E469E786ACA}" presName="composite" presStyleCnt="0"/>
      <dgm:spPr/>
    </dgm:pt>
    <dgm:pt modelId="{A9F1F950-C2E6-4592-A153-2A89D9BBD998}" type="pres">
      <dgm:prSet presAssocID="{DFD61E1A-FF90-4635-B5CC-5E469E786ACA}" presName="L1TextContainer" presStyleLbl="revTx" presStyleIdx="4" presStyleCnt="8">
        <dgm:presLayoutVars>
          <dgm:chMax val="1"/>
          <dgm:chPref val="1"/>
          <dgm:bulletEnabled val="1"/>
        </dgm:presLayoutVars>
      </dgm:prSet>
      <dgm:spPr/>
    </dgm:pt>
    <dgm:pt modelId="{C1AC0365-F1E5-4748-98A7-69F6138E0C98}" type="pres">
      <dgm:prSet presAssocID="{DFD61E1A-FF90-4635-B5CC-5E469E786ACA}" presName="L2TextContainerWrapper" presStyleCnt="0">
        <dgm:presLayoutVars>
          <dgm:chMax val="0"/>
          <dgm:chPref val="0"/>
          <dgm:bulletEnabled val="1"/>
        </dgm:presLayoutVars>
      </dgm:prSet>
      <dgm:spPr/>
    </dgm:pt>
    <dgm:pt modelId="{14ADECB9-66BD-4D09-9404-0DFC349C2CAA}" type="pres">
      <dgm:prSet presAssocID="{DFD61E1A-FF90-4635-B5CC-5E469E786ACA}" presName="L2TextContainer" presStyleLbl="bgAcc1" presStyleIdx="4" presStyleCnt="8"/>
      <dgm:spPr/>
    </dgm:pt>
    <dgm:pt modelId="{A127D958-227D-4CD2-ADC1-D8F0812FC5DF}" type="pres">
      <dgm:prSet presAssocID="{DFD61E1A-FF90-4635-B5CC-5E469E786ACA}" presName="FlexibleEmptyPlaceHolder" presStyleCnt="0"/>
      <dgm:spPr/>
    </dgm:pt>
    <dgm:pt modelId="{FDE15238-3E70-45ED-B184-EBA91E5D1201}" type="pres">
      <dgm:prSet presAssocID="{DFD61E1A-FF90-4635-B5CC-5E469E786ACA}" presName="ConnectLine" presStyleLbl="sibTrans1D1" presStyleIdx="4" presStyleCnt="8"/>
      <dgm:spPr>
        <a:noFill/>
        <a:ln w="6350" cap="flat" cmpd="sng" algn="ctr">
          <a:solidFill>
            <a:schemeClr val="accent1">
              <a:hueOff val="0"/>
              <a:satOff val="0"/>
              <a:lumOff val="0"/>
              <a:alphaOff val="0"/>
            </a:schemeClr>
          </a:solidFill>
          <a:prstDash val="dash"/>
          <a:miter lim="800000"/>
        </a:ln>
        <a:effectLst/>
      </dgm:spPr>
    </dgm:pt>
    <dgm:pt modelId="{E26ECD08-FCDB-4878-BE8E-B4ABDC5AD1C1}" type="pres">
      <dgm:prSet presAssocID="{DFD61E1A-FF90-4635-B5CC-5E469E786ACA}" presName="ConnectorPoint" presStyleLbl="alignNode1" presStyleIdx="4" presStyleCnt="8"/>
      <dgm:spPr/>
    </dgm:pt>
    <dgm:pt modelId="{56076496-956C-4FF1-A0CA-A6855E53930C}" type="pres">
      <dgm:prSet presAssocID="{DFD61E1A-FF90-4635-B5CC-5E469E786ACA}" presName="EmptyPlaceHolder" presStyleCnt="0"/>
      <dgm:spPr/>
    </dgm:pt>
    <dgm:pt modelId="{5EB213CC-7414-4CEE-AC0F-5C9DBE34AA03}" type="pres">
      <dgm:prSet presAssocID="{B8C698C0-4EFD-4735-B124-1E5AA3F8ADAC}" presName="spaceBetweenRectangles" presStyleCnt="0"/>
      <dgm:spPr/>
    </dgm:pt>
    <dgm:pt modelId="{F078E9E2-2D8E-431F-B030-3847F05B9F86}" type="pres">
      <dgm:prSet presAssocID="{F2D625B0-D0EB-4DF8-9502-C20D3D9E8353}" presName="composite" presStyleCnt="0"/>
      <dgm:spPr/>
    </dgm:pt>
    <dgm:pt modelId="{2BDF1AD4-4B53-4308-9E15-5693F7D9B8AF}" type="pres">
      <dgm:prSet presAssocID="{F2D625B0-D0EB-4DF8-9502-C20D3D9E8353}" presName="L1TextContainer" presStyleLbl="revTx" presStyleIdx="5" presStyleCnt="8">
        <dgm:presLayoutVars>
          <dgm:chMax val="1"/>
          <dgm:chPref val="1"/>
          <dgm:bulletEnabled val="1"/>
        </dgm:presLayoutVars>
      </dgm:prSet>
      <dgm:spPr/>
    </dgm:pt>
    <dgm:pt modelId="{B2CA7F06-1F89-41BD-9355-E4B3F8D41BD1}" type="pres">
      <dgm:prSet presAssocID="{F2D625B0-D0EB-4DF8-9502-C20D3D9E8353}" presName="L2TextContainerWrapper" presStyleCnt="0">
        <dgm:presLayoutVars>
          <dgm:chMax val="0"/>
          <dgm:chPref val="0"/>
          <dgm:bulletEnabled val="1"/>
        </dgm:presLayoutVars>
      </dgm:prSet>
      <dgm:spPr/>
    </dgm:pt>
    <dgm:pt modelId="{FF3DEB5E-7B7B-456D-A813-3B1A7BDCDC17}" type="pres">
      <dgm:prSet presAssocID="{F2D625B0-D0EB-4DF8-9502-C20D3D9E8353}" presName="L2TextContainer" presStyleLbl="bgAcc1" presStyleIdx="5" presStyleCnt="8"/>
      <dgm:spPr/>
    </dgm:pt>
    <dgm:pt modelId="{40166A17-DB63-4290-B5E3-48F73DA3663F}" type="pres">
      <dgm:prSet presAssocID="{F2D625B0-D0EB-4DF8-9502-C20D3D9E8353}" presName="FlexibleEmptyPlaceHolder" presStyleCnt="0"/>
      <dgm:spPr/>
    </dgm:pt>
    <dgm:pt modelId="{CF1089D3-C2D0-4C8F-98E2-0D10C9B0BA06}" type="pres">
      <dgm:prSet presAssocID="{F2D625B0-D0EB-4DF8-9502-C20D3D9E8353}" presName="ConnectLine" presStyleLbl="sibTrans1D1" presStyleIdx="5" presStyleCnt="8"/>
      <dgm:spPr>
        <a:noFill/>
        <a:ln w="6350" cap="flat" cmpd="sng" algn="ctr">
          <a:solidFill>
            <a:schemeClr val="accent1">
              <a:hueOff val="0"/>
              <a:satOff val="0"/>
              <a:lumOff val="0"/>
              <a:alphaOff val="0"/>
            </a:schemeClr>
          </a:solidFill>
          <a:prstDash val="dash"/>
          <a:miter lim="800000"/>
        </a:ln>
        <a:effectLst/>
      </dgm:spPr>
    </dgm:pt>
    <dgm:pt modelId="{1AA5A614-77FB-44E3-9ED5-CD5C9BFB1F26}" type="pres">
      <dgm:prSet presAssocID="{F2D625B0-D0EB-4DF8-9502-C20D3D9E8353}" presName="ConnectorPoint" presStyleLbl="alignNode1" presStyleIdx="5" presStyleCnt="8"/>
      <dgm:spPr/>
    </dgm:pt>
    <dgm:pt modelId="{DCED4282-1B65-487F-9A9A-D1AD5A475905}" type="pres">
      <dgm:prSet presAssocID="{F2D625B0-D0EB-4DF8-9502-C20D3D9E8353}" presName="EmptyPlaceHolder" presStyleCnt="0"/>
      <dgm:spPr/>
    </dgm:pt>
    <dgm:pt modelId="{62EF7053-EC50-4974-AE49-711ABA3328FC}" type="pres">
      <dgm:prSet presAssocID="{DE2C8769-D7C7-48B0-85E9-FB8B773DDA87}" presName="spaceBetweenRectangles" presStyleCnt="0"/>
      <dgm:spPr/>
    </dgm:pt>
    <dgm:pt modelId="{9D9710BC-E455-4123-B7C0-12EEDAFAE563}" type="pres">
      <dgm:prSet presAssocID="{849D8411-7309-4D4D-8132-C2E134914ED2}" presName="composite" presStyleCnt="0"/>
      <dgm:spPr/>
    </dgm:pt>
    <dgm:pt modelId="{E1DAFCFA-350D-4D28-9C54-7069217DB96E}" type="pres">
      <dgm:prSet presAssocID="{849D8411-7309-4D4D-8132-C2E134914ED2}" presName="L1TextContainer" presStyleLbl="revTx" presStyleIdx="6" presStyleCnt="8">
        <dgm:presLayoutVars>
          <dgm:chMax val="1"/>
          <dgm:chPref val="1"/>
          <dgm:bulletEnabled val="1"/>
        </dgm:presLayoutVars>
      </dgm:prSet>
      <dgm:spPr/>
    </dgm:pt>
    <dgm:pt modelId="{BEFD8D4B-4FA9-4987-86C1-2C47409C100E}" type="pres">
      <dgm:prSet presAssocID="{849D8411-7309-4D4D-8132-C2E134914ED2}" presName="L2TextContainerWrapper" presStyleCnt="0">
        <dgm:presLayoutVars>
          <dgm:chMax val="0"/>
          <dgm:chPref val="0"/>
          <dgm:bulletEnabled val="1"/>
        </dgm:presLayoutVars>
      </dgm:prSet>
      <dgm:spPr/>
    </dgm:pt>
    <dgm:pt modelId="{44AF8F06-C5D0-422B-9FE0-D32BFBA90293}" type="pres">
      <dgm:prSet presAssocID="{849D8411-7309-4D4D-8132-C2E134914ED2}" presName="L2TextContainer" presStyleLbl="bgAcc1" presStyleIdx="6" presStyleCnt="8"/>
      <dgm:spPr/>
    </dgm:pt>
    <dgm:pt modelId="{D29F018A-F8BF-47CB-8219-97DB5B62A69B}" type="pres">
      <dgm:prSet presAssocID="{849D8411-7309-4D4D-8132-C2E134914ED2}" presName="FlexibleEmptyPlaceHolder" presStyleCnt="0"/>
      <dgm:spPr/>
    </dgm:pt>
    <dgm:pt modelId="{9A7C8263-F9CC-4DB8-BD9E-23EE4DEC219F}" type="pres">
      <dgm:prSet presAssocID="{849D8411-7309-4D4D-8132-C2E134914ED2}" presName="ConnectLine" presStyleLbl="sibTrans1D1" presStyleIdx="6" presStyleCnt="8"/>
      <dgm:spPr>
        <a:noFill/>
        <a:ln w="6350" cap="flat" cmpd="sng" algn="ctr">
          <a:solidFill>
            <a:schemeClr val="accent1">
              <a:hueOff val="0"/>
              <a:satOff val="0"/>
              <a:lumOff val="0"/>
              <a:alphaOff val="0"/>
            </a:schemeClr>
          </a:solidFill>
          <a:prstDash val="dash"/>
          <a:miter lim="800000"/>
        </a:ln>
        <a:effectLst/>
      </dgm:spPr>
    </dgm:pt>
    <dgm:pt modelId="{E24B0489-DAC5-4A73-93B9-253DCD125DF3}" type="pres">
      <dgm:prSet presAssocID="{849D8411-7309-4D4D-8132-C2E134914ED2}" presName="ConnectorPoint" presStyleLbl="alignNode1" presStyleIdx="6" presStyleCnt="8"/>
      <dgm:spPr/>
    </dgm:pt>
    <dgm:pt modelId="{6839DF5E-4FFC-48E9-B7C5-378E8951F355}" type="pres">
      <dgm:prSet presAssocID="{849D8411-7309-4D4D-8132-C2E134914ED2}" presName="EmptyPlaceHolder" presStyleCnt="0"/>
      <dgm:spPr/>
    </dgm:pt>
    <dgm:pt modelId="{CC70EFDD-824D-4C8D-92AA-EB9636FC08F0}" type="pres">
      <dgm:prSet presAssocID="{C57CC47F-3738-4ABC-A112-274BB96BB1D1}" presName="spaceBetweenRectangles" presStyleCnt="0"/>
      <dgm:spPr/>
    </dgm:pt>
    <dgm:pt modelId="{46FCB528-D5C3-4037-85F7-BF4421F19E98}" type="pres">
      <dgm:prSet presAssocID="{97B28AD0-4480-43F5-BBA9-B060C16C2627}" presName="composite" presStyleCnt="0"/>
      <dgm:spPr/>
    </dgm:pt>
    <dgm:pt modelId="{B8E360A2-47C1-4ED6-93A8-B877E6E0A344}" type="pres">
      <dgm:prSet presAssocID="{97B28AD0-4480-43F5-BBA9-B060C16C2627}" presName="L1TextContainer" presStyleLbl="revTx" presStyleIdx="7" presStyleCnt="8">
        <dgm:presLayoutVars>
          <dgm:chMax val="1"/>
          <dgm:chPref val="1"/>
          <dgm:bulletEnabled val="1"/>
        </dgm:presLayoutVars>
      </dgm:prSet>
      <dgm:spPr/>
    </dgm:pt>
    <dgm:pt modelId="{F939223A-5EED-4186-B2D1-CE865D68535F}" type="pres">
      <dgm:prSet presAssocID="{97B28AD0-4480-43F5-BBA9-B060C16C2627}" presName="L2TextContainerWrapper" presStyleCnt="0">
        <dgm:presLayoutVars>
          <dgm:chMax val="0"/>
          <dgm:chPref val="0"/>
          <dgm:bulletEnabled val="1"/>
        </dgm:presLayoutVars>
      </dgm:prSet>
      <dgm:spPr/>
    </dgm:pt>
    <dgm:pt modelId="{3DE768AC-AE96-40B5-A71B-3EC8BBD9139E}" type="pres">
      <dgm:prSet presAssocID="{97B28AD0-4480-43F5-BBA9-B060C16C2627}" presName="L2TextContainer" presStyleLbl="bgAcc1" presStyleIdx="7" presStyleCnt="8"/>
      <dgm:spPr/>
    </dgm:pt>
    <dgm:pt modelId="{B8B95912-5FB3-4FC3-918D-BD4679A03E5B}" type="pres">
      <dgm:prSet presAssocID="{97B28AD0-4480-43F5-BBA9-B060C16C2627}" presName="FlexibleEmptyPlaceHolder" presStyleCnt="0"/>
      <dgm:spPr/>
    </dgm:pt>
    <dgm:pt modelId="{C0B8E81C-606D-47D1-921E-5C8066E7B36A}" type="pres">
      <dgm:prSet presAssocID="{97B28AD0-4480-43F5-BBA9-B060C16C2627}" presName="ConnectLine" presStyleLbl="sibTrans1D1" presStyleIdx="7" presStyleCnt="8"/>
      <dgm:spPr>
        <a:noFill/>
        <a:ln w="6350" cap="flat" cmpd="sng" algn="ctr">
          <a:solidFill>
            <a:schemeClr val="accent1">
              <a:hueOff val="0"/>
              <a:satOff val="0"/>
              <a:lumOff val="0"/>
              <a:alphaOff val="0"/>
            </a:schemeClr>
          </a:solidFill>
          <a:prstDash val="dash"/>
          <a:miter lim="800000"/>
        </a:ln>
        <a:effectLst/>
      </dgm:spPr>
    </dgm:pt>
    <dgm:pt modelId="{EFE63E51-E255-4A9F-8E21-FEB32BE07025}" type="pres">
      <dgm:prSet presAssocID="{97B28AD0-4480-43F5-BBA9-B060C16C2627}" presName="ConnectorPoint" presStyleLbl="alignNode1" presStyleIdx="7" presStyleCnt="8"/>
      <dgm:spPr/>
    </dgm:pt>
    <dgm:pt modelId="{5041ECD1-2EC5-433A-AC23-F4CFF8C0582A}" type="pres">
      <dgm:prSet presAssocID="{97B28AD0-4480-43F5-BBA9-B060C16C2627}" presName="EmptyPlaceHolder" presStyleCnt="0"/>
      <dgm:spPr/>
    </dgm:pt>
  </dgm:ptLst>
  <dgm:cxnLst>
    <dgm:cxn modelId="{2D352812-5A5E-48C2-973C-1D95B197C6B1}" type="presOf" srcId="{ACF5CC1C-01A6-476A-8025-F4AA1FF20B8E}" destId="{14ADECB9-66BD-4D09-9404-0DFC349C2CAA}" srcOrd="0" destOrd="0" presId="urn:microsoft.com/office/officeart/2016/7/layout/BasicTimeline"/>
    <dgm:cxn modelId="{8AD86715-2D31-41BA-B870-19B96F1ECEC7}" srcId="{94FE755E-51D2-49CC-B476-C93038814C66}" destId="{424895A7-2BAC-4FFA-9F0F-FA7DED503292}" srcOrd="1" destOrd="0" parTransId="{65699A4B-A442-4409-9ADA-803D3A9EE07A}" sibTransId="{AD7D24C9-2711-4C00-BE45-3C7F27C69E75}"/>
    <dgm:cxn modelId="{C509C616-A59D-4239-8D76-F3458895425E}" srcId="{94FE755E-51D2-49CC-B476-C93038814C66}" destId="{DFD61E1A-FF90-4635-B5CC-5E469E786ACA}" srcOrd="4" destOrd="0" parTransId="{BD3BCD25-A254-4ABF-B348-2E0D5E6BA7D4}" sibTransId="{B8C698C0-4EFD-4735-B124-1E5AA3F8ADAC}"/>
    <dgm:cxn modelId="{6C23A41E-AE68-4D40-8500-C84582947364}" type="presOf" srcId="{F2D625B0-D0EB-4DF8-9502-C20D3D9E8353}" destId="{2BDF1AD4-4B53-4308-9E15-5693F7D9B8AF}" srcOrd="0" destOrd="0" presId="urn:microsoft.com/office/officeart/2016/7/layout/BasicTimeline"/>
    <dgm:cxn modelId="{12557720-20F9-4494-8B28-652CF89A6D96}" type="presOf" srcId="{7D60130A-DDDE-492C-BFC9-3235411EF18A}" destId="{E4621DE9-C6A0-4CA1-9A3D-2DE5E7AE567B}" srcOrd="0" destOrd="0" presId="urn:microsoft.com/office/officeart/2016/7/layout/BasicTimeline"/>
    <dgm:cxn modelId="{74D3F02D-7BDF-4E2C-A857-7BF4021888BB}" type="presOf" srcId="{9BB137C7-9F7A-47D9-B4AD-6F9D349406A7}" destId="{FF3DEB5E-7B7B-456D-A813-3B1A7BDCDC17}" srcOrd="0" destOrd="0" presId="urn:microsoft.com/office/officeart/2016/7/layout/BasicTimeline"/>
    <dgm:cxn modelId="{A94FE333-C89F-4846-ACF6-DD0A8F822D7D}" type="presOf" srcId="{97B28AD0-4480-43F5-BBA9-B060C16C2627}" destId="{B8E360A2-47C1-4ED6-93A8-B877E6E0A344}" srcOrd="0" destOrd="0" presId="urn:microsoft.com/office/officeart/2016/7/layout/BasicTimeline"/>
    <dgm:cxn modelId="{A732AA44-60D5-4073-A996-B0CFC7AFC3DA}" type="presOf" srcId="{E5EAE46B-DC2A-4E2A-9CA3-E361FB3D66B5}" destId="{7613ABF4-10D9-420A-ABEC-1B0340259CB4}" srcOrd="0" destOrd="0" presId="urn:microsoft.com/office/officeart/2016/7/layout/BasicTimeline"/>
    <dgm:cxn modelId="{F5AA3247-CE78-410B-89B5-AB82A5F118CC}" srcId="{DFD61E1A-FF90-4635-B5CC-5E469E786ACA}" destId="{ACF5CC1C-01A6-476A-8025-F4AA1FF20B8E}" srcOrd="0" destOrd="0" parTransId="{BBAB7B2F-0607-4EFA-9AF8-DC12A2E3D05B}" sibTransId="{743E7551-B2A4-49DD-A4BD-8DC337038212}"/>
    <dgm:cxn modelId="{6C5AAC6C-6D29-4D95-B11A-2077FDFDBC1B}" srcId="{94FE755E-51D2-49CC-B476-C93038814C66}" destId="{91F7710E-6DC8-45E9-9AF6-0F8745440C88}" srcOrd="3" destOrd="0" parTransId="{D0DC1D50-AD23-4F22-8DAF-DA0207F74AEA}" sibTransId="{E1654601-760F-4E86-B16C-C8DCADF68172}"/>
    <dgm:cxn modelId="{076C184E-13D9-4ABF-AB57-D69E442F7571}" srcId="{94FE755E-51D2-49CC-B476-C93038814C66}" destId="{849D8411-7309-4D4D-8132-C2E134914ED2}" srcOrd="6" destOrd="0" parTransId="{E5480DA4-0629-49AF-8015-2CC082B28665}" sibTransId="{C57CC47F-3738-4ABC-A112-274BB96BB1D1}"/>
    <dgm:cxn modelId="{F6DB348B-EBD1-42CA-9BBF-050756262D7E}" type="presOf" srcId="{849D8411-7309-4D4D-8132-C2E134914ED2}" destId="{E1DAFCFA-350D-4D28-9C54-7069217DB96E}" srcOrd="0" destOrd="0" presId="urn:microsoft.com/office/officeart/2016/7/layout/BasicTimeline"/>
    <dgm:cxn modelId="{0C6EA28B-8168-43BE-9E70-192696730750}" type="presOf" srcId="{831AB66D-6582-43B0-ACDA-072D784BD337}" destId="{88662469-DBA0-4175-A008-578EC6F70801}" srcOrd="0" destOrd="0" presId="urn:microsoft.com/office/officeart/2016/7/layout/BasicTimeline"/>
    <dgm:cxn modelId="{7E16638E-5E5E-48E8-8B41-E380DCD35773}" type="presOf" srcId="{91F7710E-6DC8-45E9-9AF6-0F8745440C88}" destId="{1C8F0AD7-9CD4-49B2-B4F7-04BDEBE110AB}" srcOrd="0" destOrd="0" presId="urn:microsoft.com/office/officeart/2016/7/layout/BasicTimeline"/>
    <dgm:cxn modelId="{337CD48F-29CB-43DF-AB7F-B1DCF20633E4}" srcId="{94FE755E-51D2-49CC-B476-C93038814C66}" destId="{A777E362-B84E-4392-B26A-75C91F423482}" srcOrd="0" destOrd="0" parTransId="{1EE2BA67-7C9D-4394-9A94-81F5D2D1FBF3}" sibTransId="{E418806C-053B-4B01-BF1C-A35506874976}"/>
    <dgm:cxn modelId="{949BF290-CA3D-40AD-A21C-D6626DE5ACED}" srcId="{A777E362-B84E-4392-B26A-75C91F423482}" destId="{E5EAE46B-DC2A-4E2A-9CA3-E361FB3D66B5}" srcOrd="0" destOrd="0" parTransId="{590C5FA9-6DC0-41EA-9E2A-26597196458E}" sibTransId="{4125699B-3FE8-4C21-A1FE-1215B6EB7E6E}"/>
    <dgm:cxn modelId="{D2DC1C9A-EF50-4E1F-B12D-83D712EFC048}" type="presOf" srcId="{47E5210A-B7C4-4D88-B873-63DE6ABE6118}" destId="{3ADC5ECD-DF0C-42AF-8196-9B46E68886BE}" srcOrd="0" destOrd="0" presId="urn:microsoft.com/office/officeart/2016/7/layout/BasicTimeline"/>
    <dgm:cxn modelId="{739447A2-DE63-4BE9-920D-A5A610C2D115}" type="presOf" srcId="{94FE755E-51D2-49CC-B476-C93038814C66}" destId="{569682ED-A01B-42F0-9C89-E2BDC80A79C2}" srcOrd="0" destOrd="0" presId="urn:microsoft.com/office/officeart/2016/7/layout/BasicTimeline"/>
    <dgm:cxn modelId="{896A4DA8-0DBB-4FB0-A9E0-F8465204A81F}" srcId="{47E5210A-B7C4-4D88-B873-63DE6ABE6118}" destId="{7D60130A-DDDE-492C-BFC9-3235411EF18A}" srcOrd="0" destOrd="0" parTransId="{8BEF059F-7AC5-45C3-B075-1DD9CA9B41CB}" sibTransId="{A324C75C-6278-42A5-8787-376561B92C7B}"/>
    <dgm:cxn modelId="{35AEB7B0-A304-49AF-A325-32287C67DB87}" type="presOf" srcId="{87DBE77F-29C9-4FD4-B62B-61960A091DFE}" destId="{AD0CFF29-5E27-43A6-9483-CDD0515F7321}" srcOrd="0" destOrd="0" presId="urn:microsoft.com/office/officeart/2016/7/layout/BasicTimeline"/>
    <dgm:cxn modelId="{C0E90EBC-72BD-4631-A481-DD94AF95D6BC}" type="presOf" srcId="{A777E362-B84E-4392-B26A-75C91F423482}" destId="{B409DB59-3F56-4D00-AC42-E7ED1F8F0E1A}" srcOrd="0" destOrd="0" presId="urn:microsoft.com/office/officeart/2016/7/layout/BasicTimeline"/>
    <dgm:cxn modelId="{817CF0BD-FE9C-4DB5-928A-FB5DF9B5985F}" srcId="{F2D625B0-D0EB-4DF8-9502-C20D3D9E8353}" destId="{9BB137C7-9F7A-47D9-B4AD-6F9D349406A7}" srcOrd="0" destOrd="0" parTransId="{BED2CCEF-40E8-426F-A65E-1EE3E2C25D4E}" sibTransId="{9AC922BC-E781-455E-AAE4-FFAEA8B5C0D0}"/>
    <dgm:cxn modelId="{F25C3BC1-4D6C-49B7-A8C7-6CD8C062EA78}" srcId="{849D8411-7309-4D4D-8132-C2E134914ED2}" destId="{F8A2DD6B-6480-489E-B153-8FD5B8760EEA}" srcOrd="0" destOrd="0" parTransId="{3AF24A56-5179-4E7F-AA6E-9918E32BE96E}" sibTransId="{A43CBD05-E931-4F2D-8024-385D866CC38B}"/>
    <dgm:cxn modelId="{87113CC2-0E46-4ECF-9336-41724E1B4928}" type="presOf" srcId="{F8A2DD6B-6480-489E-B153-8FD5B8760EEA}" destId="{44AF8F06-C5D0-422B-9FE0-D32BFBA90293}" srcOrd="0" destOrd="0" presId="urn:microsoft.com/office/officeart/2016/7/layout/BasicTimeline"/>
    <dgm:cxn modelId="{F9C60CC4-3006-411E-9971-1854723C9F29}" srcId="{91F7710E-6DC8-45E9-9AF6-0F8745440C88}" destId="{87DBE77F-29C9-4FD4-B62B-61960A091DFE}" srcOrd="0" destOrd="0" parTransId="{C6374897-3DF0-4809-B53B-4C383072615B}" sibTransId="{6F9CA6FA-E59E-49DD-8BC0-BE02E6FA2E19}"/>
    <dgm:cxn modelId="{42D13CC5-A9C4-4699-9C2B-21941BF40003}" type="presOf" srcId="{4F0F88A9-D1D4-4593-BB12-F788DF9395EC}" destId="{3DE768AC-AE96-40B5-A71B-3EC8BBD9139E}" srcOrd="0" destOrd="0" presId="urn:microsoft.com/office/officeart/2016/7/layout/BasicTimeline"/>
    <dgm:cxn modelId="{209AAACA-AF6F-43B0-8478-88EB508D642B}" srcId="{94FE755E-51D2-49CC-B476-C93038814C66}" destId="{47E5210A-B7C4-4D88-B873-63DE6ABE6118}" srcOrd="2" destOrd="0" parTransId="{924B066D-42FD-4D98-95BD-10745A74A4CA}" sibTransId="{B1CEE3F2-9427-4810-A27B-0BDE07587F93}"/>
    <dgm:cxn modelId="{39A4A3D6-84AA-4A7D-9ABB-71D49E235131}" type="presOf" srcId="{424895A7-2BAC-4FFA-9F0F-FA7DED503292}" destId="{1A70F442-8FC2-4CE9-9679-F35241357156}" srcOrd="0" destOrd="0" presId="urn:microsoft.com/office/officeart/2016/7/layout/BasicTimeline"/>
    <dgm:cxn modelId="{250F0FD8-261A-49FE-8264-398571BA7E3F}" type="presOf" srcId="{DFD61E1A-FF90-4635-B5CC-5E469E786ACA}" destId="{A9F1F950-C2E6-4592-A153-2A89D9BBD998}" srcOrd="0" destOrd="0" presId="urn:microsoft.com/office/officeart/2016/7/layout/BasicTimeline"/>
    <dgm:cxn modelId="{3F794BE3-F48B-4372-B325-9257459EF8C2}" srcId="{94FE755E-51D2-49CC-B476-C93038814C66}" destId="{F2D625B0-D0EB-4DF8-9502-C20D3D9E8353}" srcOrd="5" destOrd="0" parTransId="{3E608D56-1A3E-4CCB-AD18-E4F1807A1020}" sibTransId="{DE2C8769-D7C7-48B0-85E9-FB8B773DDA87}"/>
    <dgm:cxn modelId="{14D7D3E7-DE89-410A-AEE3-A7EC4AAB2016}" srcId="{97B28AD0-4480-43F5-BBA9-B060C16C2627}" destId="{4F0F88A9-D1D4-4593-BB12-F788DF9395EC}" srcOrd="0" destOrd="0" parTransId="{B7F9B822-7073-4505-A944-356FEB5E73FF}" sibTransId="{B3A6E541-2C9B-46A9-9584-7D3B8B3FD962}"/>
    <dgm:cxn modelId="{D9652AEA-5F6C-4439-A717-4BD7E5626721}" srcId="{94FE755E-51D2-49CC-B476-C93038814C66}" destId="{97B28AD0-4480-43F5-BBA9-B060C16C2627}" srcOrd="7" destOrd="0" parTransId="{CB332644-87A6-4F2D-AB9F-02823AB2E895}" sibTransId="{334FD8EF-FF2D-4F69-95DD-315CC4A3F826}"/>
    <dgm:cxn modelId="{48169FF3-18BA-4D40-9B56-1B41C4208184}" srcId="{424895A7-2BAC-4FFA-9F0F-FA7DED503292}" destId="{831AB66D-6582-43B0-ACDA-072D784BD337}" srcOrd="0" destOrd="0" parTransId="{126B6831-D953-47D3-B525-9EC52FF34FAB}" sibTransId="{FF82D9BB-0943-41FE-B8CA-A8D223323FE1}"/>
    <dgm:cxn modelId="{A87D812A-61A2-4919-A0F5-ECB2EC2C1329}" type="presParOf" srcId="{569682ED-A01B-42F0-9C89-E2BDC80A79C2}" destId="{C343CB53-43C6-4734-8112-F5278214F501}" srcOrd="0" destOrd="0" presId="urn:microsoft.com/office/officeart/2016/7/layout/BasicTimeline"/>
    <dgm:cxn modelId="{6B9857FD-23A5-4A3D-A07F-65339073A899}" type="presParOf" srcId="{569682ED-A01B-42F0-9C89-E2BDC80A79C2}" destId="{96C7B14E-8819-4F4C-AF95-85494F8AB958}" srcOrd="1" destOrd="0" presId="urn:microsoft.com/office/officeart/2016/7/layout/BasicTimeline"/>
    <dgm:cxn modelId="{4BFDD37E-D4C7-4947-871A-3300B441D700}" type="presParOf" srcId="{96C7B14E-8819-4F4C-AF95-85494F8AB958}" destId="{F0FC8C27-5268-4061-A448-62B67838DCAE}" srcOrd="0" destOrd="0" presId="urn:microsoft.com/office/officeart/2016/7/layout/BasicTimeline"/>
    <dgm:cxn modelId="{43262B04-D5D9-4DF8-BE53-4791BA0AA565}" type="presParOf" srcId="{F0FC8C27-5268-4061-A448-62B67838DCAE}" destId="{B409DB59-3F56-4D00-AC42-E7ED1F8F0E1A}" srcOrd="0" destOrd="0" presId="urn:microsoft.com/office/officeart/2016/7/layout/BasicTimeline"/>
    <dgm:cxn modelId="{EF3613CD-2B78-471E-9FCA-1087739550C7}" type="presParOf" srcId="{F0FC8C27-5268-4061-A448-62B67838DCAE}" destId="{A6137FBB-A98D-4426-ACFE-033D5EBA2A2D}" srcOrd="1" destOrd="0" presId="urn:microsoft.com/office/officeart/2016/7/layout/BasicTimeline"/>
    <dgm:cxn modelId="{1C5E05F7-A922-4730-AC09-307E6EC7C16A}" type="presParOf" srcId="{A6137FBB-A98D-4426-ACFE-033D5EBA2A2D}" destId="{7613ABF4-10D9-420A-ABEC-1B0340259CB4}" srcOrd="0" destOrd="0" presId="urn:microsoft.com/office/officeart/2016/7/layout/BasicTimeline"/>
    <dgm:cxn modelId="{3488FDB1-6DA6-4D08-8EF3-C0154AA42410}" type="presParOf" srcId="{A6137FBB-A98D-4426-ACFE-033D5EBA2A2D}" destId="{00CF7113-0288-42C0-9305-BD18A9EFA88C}" srcOrd="1" destOrd="0" presId="urn:microsoft.com/office/officeart/2016/7/layout/BasicTimeline"/>
    <dgm:cxn modelId="{BFEEA394-EDE9-4443-ADC2-FC2D4DD48DE3}" type="presParOf" srcId="{F0FC8C27-5268-4061-A448-62B67838DCAE}" destId="{40AF34FF-7155-42CC-9972-EADE58418FFF}" srcOrd="2" destOrd="0" presId="urn:microsoft.com/office/officeart/2016/7/layout/BasicTimeline"/>
    <dgm:cxn modelId="{295C2CC6-DC57-40E5-964B-1DA4ADBC7940}" type="presParOf" srcId="{F0FC8C27-5268-4061-A448-62B67838DCAE}" destId="{4B5C3238-F34D-4F7F-AC7D-26D7AE271F26}" srcOrd="3" destOrd="0" presId="urn:microsoft.com/office/officeart/2016/7/layout/BasicTimeline"/>
    <dgm:cxn modelId="{2EF33B3D-8E59-47A0-839D-76024F1F4966}" type="presParOf" srcId="{F0FC8C27-5268-4061-A448-62B67838DCAE}" destId="{4B51DDFA-56EE-4517-87BF-12059E5C2D4F}" srcOrd="4" destOrd="0" presId="urn:microsoft.com/office/officeart/2016/7/layout/BasicTimeline"/>
    <dgm:cxn modelId="{1091991B-FB2E-40EB-B6AC-A725E03526BB}" type="presParOf" srcId="{96C7B14E-8819-4F4C-AF95-85494F8AB958}" destId="{2EFAAF03-15F1-4DB9-ABAC-582F2A8755EE}" srcOrd="1" destOrd="0" presId="urn:microsoft.com/office/officeart/2016/7/layout/BasicTimeline"/>
    <dgm:cxn modelId="{37470BF4-45F5-4EF0-8A8F-B74F11284EDD}" type="presParOf" srcId="{96C7B14E-8819-4F4C-AF95-85494F8AB958}" destId="{5973C3B1-7735-43CF-9A01-4BBB23E2930D}" srcOrd="2" destOrd="0" presId="urn:microsoft.com/office/officeart/2016/7/layout/BasicTimeline"/>
    <dgm:cxn modelId="{3A5465B0-44D7-4868-B1CE-3C957AE4FCF9}" type="presParOf" srcId="{5973C3B1-7735-43CF-9A01-4BBB23E2930D}" destId="{1A70F442-8FC2-4CE9-9679-F35241357156}" srcOrd="0" destOrd="0" presId="urn:microsoft.com/office/officeart/2016/7/layout/BasicTimeline"/>
    <dgm:cxn modelId="{D81D7001-2BEA-4C67-8156-DC245698AEDE}" type="presParOf" srcId="{5973C3B1-7735-43CF-9A01-4BBB23E2930D}" destId="{32E8DB96-C271-4633-942B-5BCDA7696A95}" srcOrd="1" destOrd="0" presId="urn:microsoft.com/office/officeart/2016/7/layout/BasicTimeline"/>
    <dgm:cxn modelId="{7D41DA42-6839-4769-ABEA-9D2894AAB8F8}" type="presParOf" srcId="{32E8DB96-C271-4633-942B-5BCDA7696A95}" destId="{88662469-DBA0-4175-A008-578EC6F70801}" srcOrd="0" destOrd="0" presId="urn:microsoft.com/office/officeart/2016/7/layout/BasicTimeline"/>
    <dgm:cxn modelId="{0E1BFF64-99A0-4EE5-9201-BFFA32D081FF}" type="presParOf" srcId="{32E8DB96-C271-4633-942B-5BCDA7696A95}" destId="{C421F8DF-DFE0-448D-8101-A64EC7DB6B64}" srcOrd="1" destOrd="0" presId="urn:microsoft.com/office/officeart/2016/7/layout/BasicTimeline"/>
    <dgm:cxn modelId="{1AA89DB8-E4FD-4915-889F-FA00863D8FA4}" type="presParOf" srcId="{5973C3B1-7735-43CF-9A01-4BBB23E2930D}" destId="{BD882E55-365C-4AE0-9E5F-2C5C243D1BF0}" srcOrd="2" destOrd="0" presId="urn:microsoft.com/office/officeart/2016/7/layout/BasicTimeline"/>
    <dgm:cxn modelId="{52336281-5D9B-4861-B8AF-69FDE855DAAF}" type="presParOf" srcId="{5973C3B1-7735-43CF-9A01-4BBB23E2930D}" destId="{2DCCF606-A23D-4752-845B-7F78FCF19BE2}" srcOrd="3" destOrd="0" presId="urn:microsoft.com/office/officeart/2016/7/layout/BasicTimeline"/>
    <dgm:cxn modelId="{C9140663-E56B-4CBC-9099-688FF02F5753}" type="presParOf" srcId="{5973C3B1-7735-43CF-9A01-4BBB23E2930D}" destId="{D26E0E45-727D-40BA-93BC-BE73B49FFCD2}" srcOrd="4" destOrd="0" presId="urn:microsoft.com/office/officeart/2016/7/layout/BasicTimeline"/>
    <dgm:cxn modelId="{CD62C1FB-444E-4938-B955-27E9CCBAF707}" type="presParOf" srcId="{96C7B14E-8819-4F4C-AF95-85494F8AB958}" destId="{55ABCFB7-C197-45D2-9FA9-A3CDFCDB5B7A}" srcOrd="3" destOrd="0" presId="urn:microsoft.com/office/officeart/2016/7/layout/BasicTimeline"/>
    <dgm:cxn modelId="{D4EEB7E5-3931-4E64-8326-584792A2E4E7}" type="presParOf" srcId="{96C7B14E-8819-4F4C-AF95-85494F8AB958}" destId="{F93A5BCC-C88C-425B-A6C2-54DE2614C359}" srcOrd="4" destOrd="0" presId="urn:microsoft.com/office/officeart/2016/7/layout/BasicTimeline"/>
    <dgm:cxn modelId="{7A6C2BC0-001F-471D-8F56-700799F99070}" type="presParOf" srcId="{F93A5BCC-C88C-425B-A6C2-54DE2614C359}" destId="{3ADC5ECD-DF0C-42AF-8196-9B46E68886BE}" srcOrd="0" destOrd="0" presId="urn:microsoft.com/office/officeart/2016/7/layout/BasicTimeline"/>
    <dgm:cxn modelId="{016FE3D8-9D2B-49DD-BB4F-2D38BC5C7260}" type="presParOf" srcId="{F93A5BCC-C88C-425B-A6C2-54DE2614C359}" destId="{76665135-0EDE-4FC3-90BB-2ADA991E3C72}" srcOrd="1" destOrd="0" presId="urn:microsoft.com/office/officeart/2016/7/layout/BasicTimeline"/>
    <dgm:cxn modelId="{1C772F98-1C7E-4C56-9EAE-242225F2FF6D}" type="presParOf" srcId="{76665135-0EDE-4FC3-90BB-2ADA991E3C72}" destId="{E4621DE9-C6A0-4CA1-9A3D-2DE5E7AE567B}" srcOrd="0" destOrd="0" presId="urn:microsoft.com/office/officeart/2016/7/layout/BasicTimeline"/>
    <dgm:cxn modelId="{89C29C3E-91A4-40B4-B82B-EB420F96730A}" type="presParOf" srcId="{76665135-0EDE-4FC3-90BB-2ADA991E3C72}" destId="{474154FB-3438-48F8-9D1B-33982E67DB5E}" srcOrd="1" destOrd="0" presId="urn:microsoft.com/office/officeart/2016/7/layout/BasicTimeline"/>
    <dgm:cxn modelId="{A852C1A8-6565-4C90-845A-1796D4B52DC5}" type="presParOf" srcId="{F93A5BCC-C88C-425B-A6C2-54DE2614C359}" destId="{FC69DDE4-140D-4311-A230-4FFA21601C8B}" srcOrd="2" destOrd="0" presId="urn:microsoft.com/office/officeart/2016/7/layout/BasicTimeline"/>
    <dgm:cxn modelId="{0EACBB95-501E-4834-8160-6F95658271A9}" type="presParOf" srcId="{F93A5BCC-C88C-425B-A6C2-54DE2614C359}" destId="{0702B667-EBE8-4FF3-8022-8D839BEFEF7E}" srcOrd="3" destOrd="0" presId="urn:microsoft.com/office/officeart/2016/7/layout/BasicTimeline"/>
    <dgm:cxn modelId="{DC8CF58F-C418-4DB0-BA31-631B21F7BEE2}" type="presParOf" srcId="{F93A5BCC-C88C-425B-A6C2-54DE2614C359}" destId="{E6D80A7B-3248-4D1D-A048-96C2D90BF368}" srcOrd="4" destOrd="0" presId="urn:microsoft.com/office/officeart/2016/7/layout/BasicTimeline"/>
    <dgm:cxn modelId="{FBB14623-DC15-4B6D-A35F-317E1FE47D6B}" type="presParOf" srcId="{96C7B14E-8819-4F4C-AF95-85494F8AB958}" destId="{88BBB4F3-5D45-4A96-AE9F-62DC54470952}" srcOrd="5" destOrd="0" presId="urn:microsoft.com/office/officeart/2016/7/layout/BasicTimeline"/>
    <dgm:cxn modelId="{FEA18159-95F2-48F5-A270-BCB3637A7785}" type="presParOf" srcId="{96C7B14E-8819-4F4C-AF95-85494F8AB958}" destId="{83CE9951-3E6F-495C-BCF5-9662910EEB2B}" srcOrd="6" destOrd="0" presId="urn:microsoft.com/office/officeart/2016/7/layout/BasicTimeline"/>
    <dgm:cxn modelId="{764E8B0E-D21E-4454-886E-9A89FB824F07}" type="presParOf" srcId="{83CE9951-3E6F-495C-BCF5-9662910EEB2B}" destId="{1C8F0AD7-9CD4-49B2-B4F7-04BDEBE110AB}" srcOrd="0" destOrd="0" presId="urn:microsoft.com/office/officeart/2016/7/layout/BasicTimeline"/>
    <dgm:cxn modelId="{62E55A53-5368-4495-9EBD-2FE792B923D8}" type="presParOf" srcId="{83CE9951-3E6F-495C-BCF5-9662910EEB2B}" destId="{399C56ED-E901-4EE5-970B-D73DB5AA7CE3}" srcOrd="1" destOrd="0" presId="urn:microsoft.com/office/officeart/2016/7/layout/BasicTimeline"/>
    <dgm:cxn modelId="{A243D684-D635-4234-9E36-AC65EF115A9B}" type="presParOf" srcId="{399C56ED-E901-4EE5-970B-D73DB5AA7CE3}" destId="{AD0CFF29-5E27-43A6-9483-CDD0515F7321}" srcOrd="0" destOrd="0" presId="urn:microsoft.com/office/officeart/2016/7/layout/BasicTimeline"/>
    <dgm:cxn modelId="{22B1325D-B4EE-4374-A51D-5CF811AF478F}" type="presParOf" srcId="{399C56ED-E901-4EE5-970B-D73DB5AA7CE3}" destId="{B3A7D67B-F775-40CA-B169-49D33D541B30}" srcOrd="1" destOrd="0" presId="urn:microsoft.com/office/officeart/2016/7/layout/BasicTimeline"/>
    <dgm:cxn modelId="{84B630AF-8910-4E8C-B991-9DFD5890B83B}" type="presParOf" srcId="{83CE9951-3E6F-495C-BCF5-9662910EEB2B}" destId="{9F150293-BEC7-4ED4-A415-C3A6167883E0}" srcOrd="2" destOrd="0" presId="urn:microsoft.com/office/officeart/2016/7/layout/BasicTimeline"/>
    <dgm:cxn modelId="{7DCA1C41-04F0-4ECC-832D-16C066CD80C6}" type="presParOf" srcId="{83CE9951-3E6F-495C-BCF5-9662910EEB2B}" destId="{63310DAA-6CE3-41A7-82D4-4D8D71980228}" srcOrd="3" destOrd="0" presId="urn:microsoft.com/office/officeart/2016/7/layout/BasicTimeline"/>
    <dgm:cxn modelId="{E73EEA9C-7FCB-4805-891D-FF29DEC9D157}" type="presParOf" srcId="{83CE9951-3E6F-495C-BCF5-9662910EEB2B}" destId="{1CDDA462-133C-419D-8376-DE7EFB901DF9}" srcOrd="4" destOrd="0" presId="urn:microsoft.com/office/officeart/2016/7/layout/BasicTimeline"/>
    <dgm:cxn modelId="{EACAC1E5-E993-4D94-8B0C-AA8DB973138E}" type="presParOf" srcId="{96C7B14E-8819-4F4C-AF95-85494F8AB958}" destId="{0C0D853A-79F3-4164-BF6B-542819643099}" srcOrd="7" destOrd="0" presId="urn:microsoft.com/office/officeart/2016/7/layout/BasicTimeline"/>
    <dgm:cxn modelId="{90AAC2F6-DC30-4C1C-A405-780942D11250}" type="presParOf" srcId="{96C7B14E-8819-4F4C-AF95-85494F8AB958}" destId="{0BACCDB0-4264-4BFE-8937-79D81D350BA9}" srcOrd="8" destOrd="0" presId="urn:microsoft.com/office/officeart/2016/7/layout/BasicTimeline"/>
    <dgm:cxn modelId="{F3D93D47-2590-4363-8E8E-D44D55FD7224}" type="presParOf" srcId="{0BACCDB0-4264-4BFE-8937-79D81D350BA9}" destId="{A9F1F950-C2E6-4592-A153-2A89D9BBD998}" srcOrd="0" destOrd="0" presId="urn:microsoft.com/office/officeart/2016/7/layout/BasicTimeline"/>
    <dgm:cxn modelId="{F317AABB-00BD-45C8-8A57-661F26DD1877}" type="presParOf" srcId="{0BACCDB0-4264-4BFE-8937-79D81D350BA9}" destId="{C1AC0365-F1E5-4748-98A7-69F6138E0C98}" srcOrd="1" destOrd="0" presId="urn:microsoft.com/office/officeart/2016/7/layout/BasicTimeline"/>
    <dgm:cxn modelId="{8778FD0B-B15A-471C-8D24-F3C92F6C1B6A}" type="presParOf" srcId="{C1AC0365-F1E5-4748-98A7-69F6138E0C98}" destId="{14ADECB9-66BD-4D09-9404-0DFC349C2CAA}" srcOrd="0" destOrd="0" presId="urn:microsoft.com/office/officeart/2016/7/layout/BasicTimeline"/>
    <dgm:cxn modelId="{CA9E55C8-34EE-4FA0-85C7-538134E6005C}" type="presParOf" srcId="{C1AC0365-F1E5-4748-98A7-69F6138E0C98}" destId="{A127D958-227D-4CD2-ADC1-D8F0812FC5DF}" srcOrd="1" destOrd="0" presId="urn:microsoft.com/office/officeart/2016/7/layout/BasicTimeline"/>
    <dgm:cxn modelId="{2A60B251-33D8-4D9D-8192-ADB7B52B4245}" type="presParOf" srcId="{0BACCDB0-4264-4BFE-8937-79D81D350BA9}" destId="{FDE15238-3E70-45ED-B184-EBA91E5D1201}" srcOrd="2" destOrd="0" presId="urn:microsoft.com/office/officeart/2016/7/layout/BasicTimeline"/>
    <dgm:cxn modelId="{2BA87E08-29A9-4E0D-B6B3-B0C8E4D9C9C4}" type="presParOf" srcId="{0BACCDB0-4264-4BFE-8937-79D81D350BA9}" destId="{E26ECD08-FCDB-4878-BE8E-B4ABDC5AD1C1}" srcOrd="3" destOrd="0" presId="urn:microsoft.com/office/officeart/2016/7/layout/BasicTimeline"/>
    <dgm:cxn modelId="{7E2ABB45-B833-4C46-AF59-EA46719A57E0}" type="presParOf" srcId="{0BACCDB0-4264-4BFE-8937-79D81D350BA9}" destId="{56076496-956C-4FF1-A0CA-A6855E53930C}" srcOrd="4" destOrd="0" presId="urn:microsoft.com/office/officeart/2016/7/layout/BasicTimeline"/>
    <dgm:cxn modelId="{A67AD8AF-54DA-42D1-890C-1299471E5496}" type="presParOf" srcId="{96C7B14E-8819-4F4C-AF95-85494F8AB958}" destId="{5EB213CC-7414-4CEE-AC0F-5C9DBE34AA03}" srcOrd="9" destOrd="0" presId="urn:microsoft.com/office/officeart/2016/7/layout/BasicTimeline"/>
    <dgm:cxn modelId="{FC557488-C35B-417D-A36C-ABFCDACAF634}" type="presParOf" srcId="{96C7B14E-8819-4F4C-AF95-85494F8AB958}" destId="{F078E9E2-2D8E-431F-B030-3847F05B9F86}" srcOrd="10" destOrd="0" presId="urn:microsoft.com/office/officeart/2016/7/layout/BasicTimeline"/>
    <dgm:cxn modelId="{BB59EBEB-D6AE-4E9C-A801-BB0BDE9FB54F}" type="presParOf" srcId="{F078E9E2-2D8E-431F-B030-3847F05B9F86}" destId="{2BDF1AD4-4B53-4308-9E15-5693F7D9B8AF}" srcOrd="0" destOrd="0" presId="urn:microsoft.com/office/officeart/2016/7/layout/BasicTimeline"/>
    <dgm:cxn modelId="{932FC4B5-F0AF-4722-AAAB-2AFEE0E53B78}" type="presParOf" srcId="{F078E9E2-2D8E-431F-B030-3847F05B9F86}" destId="{B2CA7F06-1F89-41BD-9355-E4B3F8D41BD1}" srcOrd="1" destOrd="0" presId="urn:microsoft.com/office/officeart/2016/7/layout/BasicTimeline"/>
    <dgm:cxn modelId="{5CFE3BB3-B036-4AF4-B5DF-064DE3CB1993}" type="presParOf" srcId="{B2CA7F06-1F89-41BD-9355-E4B3F8D41BD1}" destId="{FF3DEB5E-7B7B-456D-A813-3B1A7BDCDC17}" srcOrd="0" destOrd="0" presId="urn:microsoft.com/office/officeart/2016/7/layout/BasicTimeline"/>
    <dgm:cxn modelId="{F913F591-E6F1-4E8E-9397-18B8685A3C2B}" type="presParOf" srcId="{B2CA7F06-1F89-41BD-9355-E4B3F8D41BD1}" destId="{40166A17-DB63-4290-B5E3-48F73DA3663F}" srcOrd="1" destOrd="0" presId="urn:microsoft.com/office/officeart/2016/7/layout/BasicTimeline"/>
    <dgm:cxn modelId="{00326D95-B334-45DF-97A1-FA3F871CAA0C}" type="presParOf" srcId="{F078E9E2-2D8E-431F-B030-3847F05B9F86}" destId="{CF1089D3-C2D0-4C8F-98E2-0D10C9B0BA06}" srcOrd="2" destOrd="0" presId="urn:microsoft.com/office/officeart/2016/7/layout/BasicTimeline"/>
    <dgm:cxn modelId="{1B304121-637A-4B24-AD80-601564CA61FC}" type="presParOf" srcId="{F078E9E2-2D8E-431F-B030-3847F05B9F86}" destId="{1AA5A614-77FB-44E3-9ED5-CD5C9BFB1F26}" srcOrd="3" destOrd="0" presId="urn:microsoft.com/office/officeart/2016/7/layout/BasicTimeline"/>
    <dgm:cxn modelId="{00449218-CCD6-44D9-AC99-00820B38B561}" type="presParOf" srcId="{F078E9E2-2D8E-431F-B030-3847F05B9F86}" destId="{DCED4282-1B65-487F-9A9A-D1AD5A475905}" srcOrd="4" destOrd="0" presId="urn:microsoft.com/office/officeart/2016/7/layout/BasicTimeline"/>
    <dgm:cxn modelId="{9213E5DE-2C93-4BAE-93DA-FE283456BBE3}" type="presParOf" srcId="{96C7B14E-8819-4F4C-AF95-85494F8AB958}" destId="{62EF7053-EC50-4974-AE49-711ABA3328FC}" srcOrd="11" destOrd="0" presId="urn:microsoft.com/office/officeart/2016/7/layout/BasicTimeline"/>
    <dgm:cxn modelId="{26B72D93-8BE3-4FE8-9B61-2ACA9576461B}" type="presParOf" srcId="{96C7B14E-8819-4F4C-AF95-85494F8AB958}" destId="{9D9710BC-E455-4123-B7C0-12EEDAFAE563}" srcOrd="12" destOrd="0" presId="urn:microsoft.com/office/officeart/2016/7/layout/BasicTimeline"/>
    <dgm:cxn modelId="{9CD6554C-F2D2-4960-8CFE-1C60C0D82942}" type="presParOf" srcId="{9D9710BC-E455-4123-B7C0-12EEDAFAE563}" destId="{E1DAFCFA-350D-4D28-9C54-7069217DB96E}" srcOrd="0" destOrd="0" presId="urn:microsoft.com/office/officeart/2016/7/layout/BasicTimeline"/>
    <dgm:cxn modelId="{40222F96-D55B-4994-B10C-D26A856F76B3}" type="presParOf" srcId="{9D9710BC-E455-4123-B7C0-12EEDAFAE563}" destId="{BEFD8D4B-4FA9-4987-86C1-2C47409C100E}" srcOrd="1" destOrd="0" presId="urn:microsoft.com/office/officeart/2016/7/layout/BasicTimeline"/>
    <dgm:cxn modelId="{A1EC49EE-2CE5-422A-A0B9-629011F06784}" type="presParOf" srcId="{BEFD8D4B-4FA9-4987-86C1-2C47409C100E}" destId="{44AF8F06-C5D0-422B-9FE0-D32BFBA90293}" srcOrd="0" destOrd="0" presId="urn:microsoft.com/office/officeart/2016/7/layout/BasicTimeline"/>
    <dgm:cxn modelId="{5CF7376F-B7BA-44B4-8D57-4A27E7B19F3C}" type="presParOf" srcId="{BEFD8D4B-4FA9-4987-86C1-2C47409C100E}" destId="{D29F018A-F8BF-47CB-8219-97DB5B62A69B}" srcOrd="1" destOrd="0" presId="urn:microsoft.com/office/officeart/2016/7/layout/BasicTimeline"/>
    <dgm:cxn modelId="{F15D7340-4DDC-42CC-918F-CC305EF7205B}" type="presParOf" srcId="{9D9710BC-E455-4123-B7C0-12EEDAFAE563}" destId="{9A7C8263-F9CC-4DB8-BD9E-23EE4DEC219F}" srcOrd="2" destOrd="0" presId="urn:microsoft.com/office/officeart/2016/7/layout/BasicTimeline"/>
    <dgm:cxn modelId="{8E65E5ED-78F7-47DE-B74F-CF73C5E93A76}" type="presParOf" srcId="{9D9710BC-E455-4123-B7C0-12EEDAFAE563}" destId="{E24B0489-DAC5-4A73-93B9-253DCD125DF3}" srcOrd="3" destOrd="0" presId="urn:microsoft.com/office/officeart/2016/7/layout/BasicTimeline"/>
    <dgm:cxn modelId="{E4CEEB90-4D81-4F61-AFCC-0D42CBE5A784}" type="presParOf" srcId="{9D9710BC-E455-4123-B7C0-12EEDAFAE563}" destId="{6839DF5E-4FFC-48E9-B7C5-378E8951F355}" srcOrd="4" destOrd="0" presId="urn:microsoft.com/office/officeart/2016/7/layout/BasicTimeline"/>
    <dgm:cxn modelId="{3758188B-1DC5-4320-B4A3-39C5B0C0A58F}" type="presParOf" srcId="{96C7B14E-8819-4F4C-AF95-85494F8AB958}" destId="{CC70EFDD-824D-4C8D-92AA-EB9636FC08F0}" srcOrd="13" destOrd="0" presId="urn:microsoft.com/office/officeart/2016/7/layout/BasicTimeline"/>
    <dgm:cxn modelId="{27B4C1AE-DB69-4790-8EB4-7AB960DA2B44}" type="presParOf" srcId="{96C7B14E-8819-4F4C-AF95-85494F8AB958}" destId="{46FCB528-D5C3-4037-85F7-BF4421F19E98}" srcOrd="14" destOrd="0" presId="urn:microsoft.com/office/officeart/2016/7/layout/BasicTimeline"/>
    <dgm:cxn modelId="{37154007-1F70-4332-B1B6-6AACF9C00003}" type="presParOf" srcId="{46FCB528-D5C3-4037-85F7-BF4421F19E98}" destId="{B8E360A2-47C1-4ED6-93A8-B877E6E0A344}" srcOrd="0" destOrd="0" presId="urn:microsoft.com/office/officeart/2016/7/layout/BasicTimeline"/>
    <dgm:cxn modelId="{2650B77F-4CB2-434C-A02E-6A3873D861D9}" type="presParOf" srcId="{46FCB528-D5C3-4037-85F7-BF4421F19E98}" destId="{F939223A-5EED-4186-B2D1-CE865D68535F}" srcOrd="1" destOrd="0" presId="urn:microsoft.com/office/officeart/2016/7/layout/BasicTimeline"/>
    <dgm:cxn modelId="{A501FA5C-7C2C-403B-95C3-55A2A6EFCFA2}" type="presParOf" srcId="{F939223A-5EED-4186-B2D1-CE865D68535F}" destId="{3DE768AC-AE96-40B5-A71B-3EC8BBD9139E}" srcOrd="0" destOrd="0" presId="urn:microsoft.com/office/officeart/2016/7/layout/BasicTimeline"/>
    <dgm:cxn modelId="{13D47DFE-E9A8-41DF-BDE4-94B94257DA56}" type="presParOf" srcId="{F939223A-5EED-4186-B2D1-CE865D68535F}" destId="{B8B95912-5FB3-4FC3-918D-BD4679A03E5B}" srcOrd="1" destOrd="0" presId="urn:microsoft.com/office/officeart/2016/7/layout/BasicTimeline"/>
    <dgm:cxn modelId="{2C671266-A6E2-4C90-AF15-EFE3378D1FA9}" type="presParOf" srcId="{46FCB528-D5C3-4037-85F7-BF4421F19E98}" destId="{C0B8E81C-606D-47D1-921E-5C8066E7B36A}" srcOrd="2" destOrd="0" presId="urn:microsoft.com/office/officeart/2016/7/layout/BasicTimeline"/>
    <dgm:cxn modelId="{33FABA0F-1CF1-4525-834D-C9D208A0E6D8}" type="presParOf" srcId="{46FCB528-D5C3-4037-85F7-BF4421F19E98}" destId="{EFE63E51-E255-4A9F-8E21-FEB32BE07025}" srcOrd="3" destOrd="0" presId="urn:microsoft.com/office/officeart/2016/7/layout/BasicTimeline"/>
    <dgm:cxn modelId="{FA4F0FAC-A89A-41BD-8FB6-EE780268DB60}" type="presParOf" srcId="{46FCB528-D5C3-4037-85F7-BF4421F19E98}" destId="{5041ECD1-2EC5-433A-AC23-F4CFF8C0582A}" srcOrd="4" destOrd="0" presId="urn:microsoft.com/office/officeart/2016/7/layout/BasicTimelin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554159F-BDBD-4EBB-97D7-7497F7B0C143}"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481EB6F9-9290-48C7-AA8C-A42C5E7EECE8}">
      <dgm:prSet/>
      <dgm:spPr/>
      <dgm:t>
        <a:bodyPr/>
        <a:lstStyle/>
        <a:p>
          <a:pPr>
            <a:lnSpc>
              <a:spcPct val="100000"/>
            </a:lnSpc>
            <a:defRPr cap="all"/>
          </a:pPr>
          <a:r>
            <a:rPr lang="en-GB" dirty="0"/>
            <a:t>Request involvement support</a:t>
          </a:r>
          <a:endParaRPr lang="en-US" dirty="0"/>
        </a:p>
      </dgm:t>
    </dgm:pt>
    <dgm:pt modelId="{C63186EE-8757-4A58-A7B8-6B88E52AE0E9}" type="parTrans" cxnId="{082CD6C9-2258-4941-B566-7CCF77A7F342}">
      <dgm:prSet/>
      <dgm:spPr/>
      <dgm:t>
        <a:bodyPr/>
        <a:lstStyle/>
        <a:p>
          <a:endParaRPr lang="en-US"/>
        </a:p>
      </dgm:t>
    </dgm:pt>
    <dgm:pt modelId="{5811DBC4-6EF7-4E5D-BA85-DAC7CBC50133}" type="sibTrans" cxnId="{082CD6C9-2258-4941-B566-7CCF77A7F342}">
      <dgm:prSet/>
      <dgm:spPr/>
      <dgm:t>
        <a:bodyPr/>
        <a:lstStyle/>
        <a:p>
          <a:endParaRPr lang="en-US"/>
        </a:p>
      </dgm:t>
    </dgm:pt>
    <dgm:pt modelId="{191B0A8E-5F58-4807-BE7F-ACEBFA5E4625}">
      <dgm:prSet/>
      <dgm:spPr/>
      <dgm:t>
        <a:bodyPr/>
        <a:lstStyle/>
        <a:p>
          <a:pPr>
            <a:lnSpc>
              <a:spcPct val="100000"/>
            </a:lnSpc>
            <a:defRPr cap="all"/>
          </a:pPr>
          <a:r>
            <a:rPr lang="en-GB" dirty="0"/>
            <a:t>Enabling involvement fund</a:t>
          </a:r>
          <a:endParaRPr lang="en-US" dirty="0"/>
        </a:p>
      </dgm:t>
    </dgm:pt>
    <dgm:pt modelId="{A54F9F67-7F15-4C19-B045-DE863036FE48}" type="parTrans" cxnId="{8B8616B1-9AC3-4062-B12C-8CB0B9B50AB6}">
      <dgm:prSet/>
      <dgm:spPr/>
      <dgm:t>
        <a:bodyPr/>
        <a:lstStyle/>
        <a:p>
          <a:endParaRPr lang="en-US"/>
        </a:p>
      </dgm:t>
    </dgm:pt>
    <dgm:pt modelId="{056E67F5-73C7-49B5-979F-560D4F877AA9}" type="sibTrans" cxnId="{8B8616B1-9AC3-4062-B12C-8CB0B9B50AB6}">
      <dgm:prSet/>
      <dgm:spPr/>
      <dgm:t>
        <a:bodyPr/>
        <a:lstStyle/>
        <a:p>
          <a:endParaRPr lang="en-US"/>
        </a:p>
      </dgm:t>
    </dgm:pt>
    <dgm:pt modelId="{53C620D6-6E51-4541-9451-42DA81E8041D}">
      <dgm:prSet/>
      <dgm:spPr/>
      <dgm:t>
        <a:bodyPr/>
        <a:lstStyle/>
        <a:p>
          <a:pPr>
            <a:lnSpc>
              <a:spcPct val="100000"/>
            </a:lnSpc>
            <a:defRPr cap="all"/>
          </a:pPr>
          <a:r>
            <a:rPr lang="en-GB" dirty="0"/>
            <a:t>Training and Guidance</a:t>
          </a:r>
          <a:endParaRPr lang="en-US" dirty="0"/>
        </a:p>
      </dgm:t>
    </dgm:pt>
    <dgm:pt modelId="{F91E50BE-8CBE-47CD-8DB0-96249B0D1775}" type="parTrans" cxnId="{E0111B70-6B4B-4729-8C1B-2D39F65C6E60}">
      <dgm:prSet/>
      <dgm:spPr/>
      <dgm:t>
        <a:bodyPr/>
        <a:lstStyle/>
        <a:p>
          <a:endParaRPr lang="en-US"/>
        </a:p>
      </dgm:t>
    </dgm:pt>
    <dgm:pt modelId="{871C6884-8831-4DD1-B794-105EEB0176C4}" type="sibTrans" cxnId="{E0111B70-6B4B-4729-8C1B-2D39F65C6E60}">
      <dgm:prSet/>
      <dgm:spPr/>
      <dgm:t>
        <a:bodyPr/>
        <a:lstStyle/>
        <a:p>
          <a:endParaRPr lang="en-US"/>
        </a:p>
      </dgm:t>
    </dgm:pt>
    <dgm:pt modelId="{917F668D-DFF6-4759-8EFD-D6F60AE284B3}">
      <dgm:prSet/>
      <dgm:spPr/>
      <dgm:t>
        <a:bodyPr/>
        <a:lstStyle/>
        <a:p>
          <a:pPr>
            <a:lnSpc>
              <a:spcPct val="100000"/>
            </a:lnSpc>
            <a:defRPr cap="all"/>
          </a:pPr>
          <a:r>
            <a:rPr lang="en-GB"/>
            <a:t>Public Involvement Forum</a:t>
          </a:r>
          <a:endParaRPr lang="en-US"/>
        </a:p>
      </dgm:t>
    </dgm:pt>
    <dgm:pt modelId="{D53BF94E-9C3B-470D-9A76-E2EE07E40582}" type="parTrans" cxnId="{1F750CD2-794D-4EB7-BF8B-B90AA99ED1DB}">
      <dgm:prSet/>
      <dgm:spPr/>
      <dgm:t>
        <a:bodyPr/>
        <a:lstStyle/>
        <a:p>
          <a:endParaRPr lang="en-US"/>
        </a:p>
      </dgm:t>
    </dgm:pt>
    <dgm:pt modelId="{F4EB2A4E-3EA3-42E7-B52A-6B7E579242FA}" type="sibTrans" cxnId="{1F750CD2-794D-4EB7-BF8B-B90AA99ED1DB}">
      <dgm:prSet/>
      <dgm:spPr/>
      <dgm:t>
        <a:bodyPr/>
        <a:lstStyle/>
        <a:p>
          <a:endParaRPr lang="en-US"/>
        </a:p>
      </dgm:t>
    </dgm:pt>
    <dgm:pt modelId="{1EE2D0D5-F49C-4560-AEBC-9534DFBAD7E4}" type="pres">
      <dgm:prSet presAssocID="{E554159F-BDBD-4EBB-97D7-7497F7B0C143}" presName="root" presStyleCnt="0">
        <dgm:presLayoutVars>
          <dgm:dir/>
          <dgm:resizeHandles val="exact"/>
        </dgm:presLayoutVars>
      </dgm:prSet>
      <dgm:spPr/>
    </dgm:pt>
    <dgm:pt modelId="{C29B24E4-B299-4D27-9D9C-8750E8C56810}" type="pres">
      <dgm:prSet presAssocID="{481EB6F9-9290-48C7-AA8C-A42C5E7EECE8}" presName="compNode" presStyleCnt="0"/>
      <dgm:spPr/>
    </dgm:pt>
    <dgm:pt modelId="{EEF863AF-3D36-4ACC-AB2A-95E883F07B19}" type="pres">
      <dgm:prSet presAssocID="{481EB6F9-9290-48C7-AA8C-A42C5E7EECE8}" presName="iconBgRect" presStyleLbl="bgShp" presStyleIdx="0" presStyleCnt="4"/>
      <dgm:spPr/>
    </dgm:pt>
    <dgm:pt modelId="{87A88D7C-52F2-4F59-9268-737DB1BA5E8E}" type="pres">
      <dgm:prSet presAssocID="{481EB6F9-9290-48C7-AA8C-A42C5E7EECE8}"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User"/>
        </a:ext>
      </dgm:extLst>
    </dgm:pt>
    <dgm:pt modelId="{DB55FE6E-0343-497C-9D69-E5BA177DE42B}" type="pres">
      <dgm:prSet presAssocID="{481EB6F9-9290-48C7-AA8C-A42C5E7EECE8}" presName="spaceRect" presStyleCnt="0"/>
      <dgm:spPr/>
    </dgm:pt>
    <dgm:pt modelId="{7C8BBD50-F89E-4822-987D-6DBF48D0B0C2}" type="pres">
      <dgm:prSet presAssocID="{481EB6F9-9290-48C7-AA8C-A42C5E7EECE8}" presName="textRect" presStyleLbl="revTx" presStyleIdx="0" presStyleCnt="4">
        <dgm:presLayoutVars>
          <dgm:chMax val="1"/>
          <dgm:chPref val="1"/>
        </dgm:presLayoutVars>
      </dgm:prSet>
      <dgm:spPr/>
    </dgm:pt>
    <dgm:pt modelId="{0807D889-8112-4AC9-BD65-CB65FF5D0EB3}" type="pres">
      <dgm:prSet presAssocID="{5811DBC4-6EF7-4E5D-BA85-DAC7CBC50133}" presName="sibTrans" presStyleCnt="0"/>
      <dgm:spPr/>
    </dgm:pt>
    <dgm:pt modelId="{D36BF841-327B-4A95-83BA-C5AD050C4AB1}" type="pres">
      <dgm:prSet presAssocID="{191B0A8E-5F58-4807-BE7F-ACEBFA5E4625}" presName="compNode" presStyleCnt="0"/>
      <dgm:spPr/>
    </dgm:pt>
    <dgm:pt modelId="{6FA13F4F-6565-4DAF-BA97-55EFE687B40C}" type="pres">
      <dgm:prSet presAssocID="{191B0A8E-5F58-4807-BE7F-ACEBFA5E4625}" presName="iconBgRect" presStyleLbl="bgShp" presStyleIdx="1" presStyleCnt="4"/>
      <dgm:spPr/>
    </dgm:pt>
    <dgm:pt modelId="{8EDD1377-54DC-4B87-9998-E07C18500E2A}" type="pres">
      <dgm:prSet presAssocID="{191B0A8E-5F58-4807-BE7F-ACEBFA5E4625}"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oney"/>
        </a:ext>
      </dgm:extLst>
    </dgm:pt>
    <dgm:pt modelId="{D00AC469-02DE-42D0-A740-3593A0E4312E}" type="pres">
      <dgm:prSet presAssocID="{191B0A8E-5F58-4807-BE7F-ACEBFA5E4625}" presName="spaceRect" presStyleCnt="0"/>
      <dgm:spPr/>
    </dgm:pt>
    <dgm:pt modelId="{DB7F1B15-6046-400B-B082-FD1AD7899D14}" type="pres">
      <dgm:prSet presAssocID="{191B0A8E-5F58-4807-BE7F-ACEBFA5E4625}" presName="textRect" presStyleLbl="revTx" presStyleIdx="1" presStyleCnt="4">
        <dgm:presLayoutVars>
          <dgm:chMax val="1"/>
          <dgm:chPref val="1"/>
        </dgm:presLayoutVars>
      </dgm:prSet>
      <dgm:spPr/>
    </dgm:pt>
    <dgm:pt modelId="{37DF831C-488F-4201-9853-5EE44A731726}" type="pres">
      <dgm:prSet presAssocID="{056E67F5-73C7-49B5-979F-560D4F877AA9}" presName="sibTrans" presStyleCnt="0"/>
      <dgm:spPr/>
    </dgm:pt>
    <dgm:pt modelId="{EBF41078-1CF2-4A71-B32B-EC2A173DB5B3}" type="pres">
      <dgm:prSet presAssocID="{53C620D6-6E51-4541-9451-42DA81E8041D}" presName="compNode" presStyleCnt="0"/>
      <dgm:spPr/>
    </dgm:pt>
    <dgm:pt modelId="{A59263E0-AE08-4AAC-B638-CF370FF268CF}" type="pres">
      <dgm:prSet presAssocID="{53C620D6-6E51-4541-9451-42DA81E8041D}" presName="iconBgRect" presStyleLbl="bgShp" presStyleIdx="2" presStyleCnt="4"/>
      <dgm:spPr/>
    </dgm:pt>
    <dgm:pt modelId="{C25BD5B0-017B-450D-B71C-CDA46851FA38}" type="pres">
      <dgm:prSet presAssocID="{53C620D6-6E51-4541-9451-42DA81E8041D}"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Teacher"/>
        </a:ext>
      </dgm:extLst>
    </dgm:pt>
    <dgm:pt modelId="{29470EF4-D110-4C16-83B6-3AC654D74C54}" type="pres">
      <dgm:prSet presAssocID="{53C620D6-6E51-4541-9451-42DA81E8041D}" presName="spaceRect" presStyleCnt="0"/>
      <dgm:spPr/>
    </dgm:pt>
    <dgm:pt modelId="{15A9AAC4-BF2E-4762-9408-C705488D42B3}" type="pres">
      <dgm:prSet presAssocID="{53C620D6-6E51-4541-9451-42DA81E8041D}" presName="textRect" presStyleLbl="revTx" presStyleIdx="2" presStyleCnt="4">
        <dgm:presLayoutVars>
          <dgm:chMax val="1"/>
          <dgm:chPref val="1"/>
        </dgm:presLayoutVars>
      </dgm:prSet>
      <dgm:spPr/>
    </dgm:pt>
    <dgm:pt modelId="{0AE5A0B7-7274-49E1-94E8-C200FD840FD4}" type="pres">
      <dgm:prSet presAssocID="{871C6884-8831-4DD1-B794-105EEB0176C4}" presName="sibTrans" presStyleCnt="0"/>
      <dgm:spPr/>
    </dgm:pt>
    <dgm:pt modelId="{1B8ED074-2942-4C5C-A6D2-AB9371F0D51C}" type="pres">
      <dgm:prSet presAssocID="{917F668D-DFF6-4759-8EFD-D6F60AE284B3}" presName="compNode" presStyleCnt="0"/>
      <dgm:spPr/>
    </dgm:pt>
    <dgm:pt modelId="{9493BF3A-945F-4E4F-9244-A1D00FBCEFB3}" type="pres">
      <dgm:prSet presAssocID="{917F668D-DFF6-4759-8EFD-D6F60AE284B3}" presName="iconBgRect" presStyleLbl="bgShp" presStyleIdx="3" presStyleCnt="4"/>
      <dgm:spPr/>
    </dgm:pt>
    <dgm:pt modelId="{245D1CAE-6061-4BC8-8749-AA9151376A8C}" type="pres">
      <dgm:prSet presAssocID="{917F668D-DFF6-4759-8EFD-D6F60AE284B3}"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Meeting"/>
        </a:ext>
      </dgm:extLst>
    </dgm:pt>
    <dgm:pt modelId="{F665C89E-9268-4D28-85AA-47EB897770E5}" type="pres">
      <dgm:prSet presAssocID="{917F668D-DFF6-4759-8EFD-D6F60AE284B3}" presName="spaceRect" presStyleCnt="0"/>
      <dgm:spPr/>
    </dgm:pt>
    <dgm:pt modelId="{A1C216DD-6B86-42F2-8129-44F9FDC4A7D4}" type="pres">
      <dgm:prSet presAssocID="{917F668D-DFF6-4759-8EFD-D6F60AE284B3}" presName="textRect" presStyleLbl="revTx" presStyleIdx="3" presStyleCnt="4">
        <dgm:presLayoutVars>
          <dgm:chMax val="1"/>
          <dgm:chPref val="1"/>
        </dgm:presLayoutVars>
      </dgm:prSet>
      <dgm:spPr/>
    </dgm:pt>
  </dgm:ptLst>
  <dgm:cxnLst>
    <dgm:cxn modelId="{FDA6DE6D-3171-4554-989B-D424015EB5FA}" type="presOf" srcId="{481EB6F9-9290-48C7-AA8C-A42C5E7EECE8}" destId="{7C8BBD50-F89E-4822-987D-6DBF48D0B0C2}" srcOrd="0" destOrd="0" presId="urn:microsoft.com/office/officeart/2018/5/layout/IconCircleLabelList"/>
    <dgm:cxn modelId="{E0111B70-6B4B-4729-8C1B-2D39F65C6E60}" srcId="{E554159F-BDBD-4EBB-97D7-7497F7B0C143}" destId="{53C620D6-6E51-4541-9451-42DA81E8041D}" srcOrd="2" destOrd="0" parTransId="{F91E50BE-8CBE-47CD-8DB0-96249B0D1775}" sibTransId="{871C6884-8831-4DD1-B794-105EEB0176C4}"/>
    <dgm:cxn modelId="{E9C3F18A-C8AD-4347-B4A1-4050C89219BA}" type="presOf" srcId="{191B0A8E-5F58-4807-BE7F-ACEBFA5E4625}" destId="{DB7F1B15-6046-400B-B082-FD1AD7899D14}" srcOrd="0" destOrd="0" presId="urn:microsoft.com/office/officeart/2018/5/layout/IconCircleLabelList"/>
    <dgm:cxn modelId="{6BC73794-E2D4-4DCD-9E83-56B4593D5BEF}" type="presOf" srcId="{53C620D6-6E51-4541-9451-42DA81E8041D}" destId="{15A9AAC4-BF2E-4762-9408-C705488D42B3}" srcOrd="0" destOrd="0" presId="urn:microsoft.com/office/officeart/2018/5/layout/IconCircleLabelList"/>
    <dgm:cxn modelId="{56E5C194-3A05-4693-9B4E-B5A73E842272}" type="presOf" srcId="{E554159F-BDBD-4EBB-97D7-7497F7B0C143}" destId="{1EE2D0D5-F49C-4560-AEBC-9534DFBAD7E4}" srcOrd="0" destOrd="0" presId="urn:microsoft.com/office/officeart/2018/5/layout/IconCircleLabelList"/>
    <dgm:cxn modelId="{8B8616B1-9AC3-4062-B12C-8CB0B9B50AB6}" srcId="{E554159F-BDBD-4EBB-97D7-7497F7B0C143}" destId="{191B0A8E-5F58-4807-BE7F-ACEBFA5E4625}" srcOrd="1" destOrd="0" parTransId="{A54F9F67-7F15-4C19-B045-DE863036FE48}" sibTransId="{056E67F5-73C7-49B5-979F-560D4F877AA9}"/>
    <dgm:cxn modelId="{082CD6C9-2258-4941-B566-7CCF77A7F342}" srcId="{E554159F-BDBD-4EBB-97D7-7497F7B0C143}" destId="{481EB6F9-9290-48C7-AA8C-A42C5E7EECE8}" srcOrd="0" destOrd="0" parTransId="{C63186EE-8757-4A58-A7B8-6B88E52AE0E9}" sibTransId="{5811DBC4-6EF7-4E5D-BA85-DAC7CBC50133}"/>
    <dgm:cxn modelId="{1F750CD2-794D-4EB7-BF8B-B90AA99ED1DB}" srcId="{E554159F-BDBD-4EBB-97D7-7497F7B0C143}" destId="{917F668D-DFF6-4759-8EFD-D6F60AE284B3}" srcOrd="3" destOrd="0" parTransId="{D53BF94E-9C3B-470D-9A76-E2EE07E40582}" sibTransId="{F4EB2A4E-3EA3-42E7-B52A-6B7E579242FA}"/>
    <dgm:cxn modelId="{3D6666DE-DB91-4018-BE32-237EE334E5DA}" type="presOf" srcId="{917F668D-DFF6-4759-8EFD-D6F60AE284B3}" destId="{A1C216DD-6B86-42F2-8129-44F9FDC4A7D4}" srcOrd="0" destOrd="0" presId="urn:microsoft.com/office/officeart/2018/5/layout/IconCircleLabelList"/>
    <dgm:cxn modelId="{F28F272C-80D6-49C3-A199-B0EF1CB5F79C}" type="presParOf" srcId="{1EE2D0D5-F49C-4560-AEBC-9534DFBAD7E4}" destId="{C29B24E4-B299-4D27-9D9C-8750E8C56810}" srcOrd="0" destOrd="0" presId="urn:microsoft.com/office/officeart/2018/5/layout/IconCircleLabelList"/>
    <dgm:cxn modelId="{C7BE4BA0-4894-4441-98C0-E4AAC8217D3B}" type="presParOf" srcId="{C29B24E4-B299-4D27-9D9C-8750E8C56810}" destId="{EEF863AF-3D36-4ACC-AB2A-95E883F07B19}" srcOrd="0" destOrd="0" presId="urn:microsoft.com/office/officeart/2018/5/layout/IconCircleLabelList"/>
    <dgm:cxn modelId="{F02AD13B-3B69-4BF4-AC07-3636225993BB}" type="presParOf" srcId="{C29B24E4-B299-4D27-9D9C-8750E8C56810}" destId="{87A88D7C-52F2-4F59-9268-737DB1BA5E8E}" srcOrd="1" destOrd="0" presId="urn:microsoft.com/office/officeart/2018/5/layout/IconCircleLabelList"/>
    <dgm:cxn modelId="{2AB0E98B-756C-446D-A6E3-0E58FA179057}" type="presParOf" srcId="{C29B24E4-B299-4D27-9D9C-8750E8C56810}" destId="{DB55FE6E-0343-497C-9D69-E5BA177DE42B}" srcOrd="2" destOrd="0" presId="urn:microsoft.com/office/officeart/2018/5/layout/IconCircleLabelList"/>
    <dgm:cxn modelId="{56FAFE20-A1A7-411B-806A-C87697D33A7E}" type="presParOf" srcId="{C29B24E4-B299-4D27-9D9C-8750E8C56810}" destId="{7C8BBD50-F89E-4822-987D-6DBF48D0B0C2}" srcOrd="3" destOrd="0" presId="urn:microsoft.com/office/officeart/2018/5/layout/IconCircleLabelList"/>
    <dgm:cxn modelId="{553AAC7B-E4BC-4EF5-960F-2039E457D25B}" type="presParOf" srcId="{1EE2D0D5-F49C-4560-AEBC-9534DFBAD7E4}" destId="{0807D889-8112-4AC9-BD65-CB65FF5D0EB3}" srcOrd="1" destOrd="0" presId="urn:microsoft.com/office/officeart/2018/5/layout/IconCircleLabelList"/>
    <dgm:cxn modelId="{FB301703-215A-46A2-801E-92D0FC78B33A}" type="presParOf" srcId="{1EE2D0D5-F49C-4560-AEBC-9534DFBAD7E4}" destId="{D36BF841-327B-4A95-83BA-C5AD050C4AB1}" srcOrd="2" destOrd="0" presId="urn:microsoft.com/office/officeart/2018/5/layout/IconCircleLabelList"/>
    <dgm:cxn modelId="{59D0CCBE-87CC-416E-A623-2326F7BE94CD}" type="presParOf" srcId="{D36BF841-327B-4A95-83BA-C5AD050C4AB1}" destId="{6FA13F4F-6565-4DAF-BA97-55EFE687B40C}" srcOrd="0" destOrd="0" presId="urn:microsoft.com/office/officeart/2018/5/layout/IconCircleLabelList"/>
    <dgm:cxn modelId="{081E2C8F-9192-4A7E-B0AB-DF0D3AFEC78E}" type="presParOf" srcId="{D36BF841-327B-4A95-83BA-C5AD050C4AB1}" destId="{8EDD1377-54DC-4B87-9998-E07C18500E2A}" srcOrd="1" destOrd="0" presId="urn:microsoft.com/office/officeart/2018/5/layout/IconCircleLabelList"/>
    <dgm:cxn modelId="{4C6B3BD7-815E-4365-A5BD-08438C33BE0D}" type="presParOf" srcId="{D36BF841-327B-4A95-83BA-C5AD050C4AB1}" destId="{D00AC469-02DE-42D0-A740-3593A0E4312E}" srcOrd="2" destOrd="0" presId="urn:microsoft.com/office/officeart/2018/5/layout/IconCircleLabelList"/>
    <dgm:cxn modelId="{F8DF90B8-33D3-4245-B85D-986A94991D8D}" type="presParOf" srcId="{D36BF841-327B-4A95-83BA-C5AD050C4AB1}" destId="{DB7F1B15-6046-400B-B082-FD1AD7899D14}" srcOrd="3" destOrd="0" presId="urn:microsoft.com/office/officeart/2018/5/layout/IconCircleLabelList"/>
    <dgm:cxn modelId="{59B569EF-8209-4238-BA4A-6DBE5102F262}" type="presParOf" srcId="{1EE2D0D5-F49C-4560-AEBC-9534DFBAD7E4}" destId="{37DF831C-488F-4201-9853-5EE44A731726}" srcOrd="3" destOrd="0" presId="urn:microsoft.com/office/officeart/2018/5/layout/IconCircleLabelList"/>
    <dgm:cxn modelId="{61F30808-493D-49D2-8EDC-98D5F7F46349}" type="presParOf" srcId="{1EE2D0D5-F49C-4560-AEBC-9534DFBAD7E4}" destId="{EBF41078-1CF2-4A71-B32B-EC2A173DB5B3}" srcOrd="4" destOrd="0" presId="urn:microsoft.com/office/officeart/2018/5/layout/IconCircleLabelList"/>
    <dgm:cxn modelId="{9A4C9A8F-AB11-432C-A395-89E8BDBC80AF}" type="presParOf" srcId="{EBF41078-1CF2-4A71-B32B-EC2A173DB5B3}" destId="{A59263E0-AE08-4AAC-B638-CF370FF268CF}" srcOrd="0" destOrd="0" presId="urn:microsoft.com/office/officeart/2018/5/layout/IconCircleLabelList"/>
    <dgm:cxn modelId="{043BF9F8-ACC6-4678-9B67-B135C5CD197C}" type="presParOf" srcId="{EBF41078-1CF2-4A71-B32B-EC2A173DB5B3}" destId="{C25BD5B0-017B-450D-B71C-CDA46851FA38}" srcOrd="1" destOrd="0" presId="urn:microsoft.com/office/officeart/2018/5/layout/IconCircleLabelList"/>
    <dgm:cxn modelId="{3D88258D-1FF0-4796-ABF4-54B741D79E0E}" type="presParOf" srcId="{EBF41078-1CF2-4A71-B32B-EC2A173DB5B3}" destId="{29470EF4-D110-4C16-83B6-3AC654D74C54}" srcOrd="2" destOrd="0" presId="urn:microsoft.com/office/officeart/2018/5/layout/IconCircleLabelList"/>
    <dgm:cxn modelId="{3BE61AAA-A432-42F7-AF7B-638EAB1935C6}" type="presParOf" srcId="{EBF41078-1CF2-4A71-B32B-EC2A173DB5B3}" destId="{15A9AAC4-BF2E-4762-9408-C705488D42B3}" srcOrd="3" destOrd="0" presId="urn:microsoft.com/office/officeart/2018/5/layout/IconCircleLabelList"/>
    <dgm:cxn modelId="{E3B2ED6B-1661-4E7B-846B-8DDE9506DD8F}" type="presParOf" srcId="{1EE2D0D5-F49C-4560-AEBC-9534DFBAD7E4}" destId="{0AE5A0B7-7274-49E1-94E8-C200FD840FD4}" srcOrd="5" destOrd="0" presId="urn:microsoft.com/office/officeart/2018/5/layout/IconCircleLabelList"/>
    <dgm:cxn modelId="{E7DAD728-CC2D-41CE-AAE1-765A714E04D8}" type="presParOf" srcId="{1EE2D0D5-F49C-4560-AEBC-9534DFBAD7E4}" destId="{1B8ED074-2942-4C5C-A6D2-AB9371F0D51C}" srcOrd="6" destOrd="0" presId="urn:microsoft.com/office/officeart/2018/5/layout/IconCircleLabelList"/>
    <dgm:cxn modelId="{78EBCD86-473E-4309-9B00-43939DCBC423}" type="presParOf" srcId="{1B8ED074-2942-4C5C-A6D2-AB9371F0D51C}" destId="{9493BF3A-945F-4E4F-9244-A1D00FBCEFB3}" srcOrd="0" destOrd="0" presId="urn:microsoft.com/office/officeart/2018/5/layout/IconCircleLabelList"/>
    <dgm:cxn modelId="{ECC23E5F-7419-4C90-9912-E8B161C8B58B}" type="presParOf" srcId="{1B8ED074-2942-4C5C-A6D2-AB9371F0D51C}" destId="{245D1CAE-6061-4BC8-8749-AA9151376A8C}" srcOrd="1" destOrd="0" presId="urn:microsoft.com/office/officeart/2018/5/layout/IconCircleLabelList"/>
    <dgm:cxn modelId="{119ADF5F-A5F0-4A33-B4F8-92D4D4D00793}" type="presParOf" srcId="{1B8ED074-2942-4C5C-A6D2-AB9371F0D51C}" destId="{F665C89E-9268-4D28-85AA-47EB897770E5}" srcOrd="2" destOrd="0" presId="urn:microsoft.com/office/officeart/2018/5/layout/IconCircleLabelList"/>
    <dgm:cxn modelId="{AB75778B-06A2-4814-82E6-8CF37C224377}" type="presParOf" srcId="{1B8ED074-2942-4C5C-A6D2-AB9371F0D51C}" destId="{A1C216DD-6B86-42F2-8129-44F9FDC4A7D4}" srcOrd="3" destOrd="0" presId="urn:microsoft.com/office/officeart/2018/5/layout/IconCircleLabel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43CB53-43C6-4734-8112-F5278214F501}">
      <dsp:nvSpPr>
        <dsp:cNvPr id="0" name=""/>
        <dsp:cNvSpPr/>
      </dsp:nvSpPr>
      <dsp:spPr>
        <a:xfrm>
          <a:off x="0" y="2391493"/>
          <a:ext cx="11795184" cy="0"/>
        </a:xfrm>
        <a:prstGeom prst="line">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tailEnd type="triangle" w="lg" len="lg"/>
        </a:ln>
        <a:effectLst/>
      </dsp:spPr>
      <dsp:style>
        <a:lnRef idx="2">
          <a:scrgbClr r="0" g="0" b="0"/>
        </a:lnRef>
        <a:fillRef idx="1">
          <a:scrgbClr r="0" g="0" b="0"/>
        </a:fillRef>
        <a:effectRef idx="0">
          <a:scrgbClr r="0" g="0" b="0"/>
        </a:effectRef>
        <a:fontRef idx="minor"/>
      </dsp:style>
    </dsp:sp>
    <dsp:sp modelId="{B409DB59-3F56-4D00-AC42-E7ED1F8F0E1A}">
      <dsp:nvSpPr>
        <dsp:cNvPr id="0" name=""/>
        <dsp:cNvSpPr/>
      </dsp:nvSpPr>
      <dsp:spPr>
        <a:xfrm>
          <a:off x="143321" y="2568464"/>
          <a:ext cx="2050104" cy="5404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622300">
            <a:lnSpc>
              <a:spcPct val="90000"/>
            </a:lnSpc>
            <a:spcBef>
              <a:spcPct val="0"/>
            </a:spcBef>
            <a:spcAft>
              <a:spcPct val="35000"/>
            </a:spcAft>
            <a:buNone/>
            <a:defRPr b="1"/>
          </a:pPr>
          <a:r>
            <a:rPr lang="en-GB" sz="1400" b="0" kern="1200" dirty="0"/>
            <a:t>Jul 2016</a:t>
          </a:r>
          <a:endParaRPr lang="en-GB" sz="1400" b="0" kern="1200" dirty="0">
            <a:latin typeface="Arial" panose="020B0604020202020204"/>
          </a:endParaRPr>
        </a:p>
      </dsp:txBody>
      <dsp:txXfrm>
        <a:off x="143321" y="2568464"/>
        <a:ext cx="2050104" cy="540477"/>
      </dsp:txXfrm>
    </dsp:sp>
    <dsp:sp modelId="{7613ABF4-10D9-420A-ABEC-1B0340259CB4}">
      <dsp:nvSpPr>
        <dsp:cNvPr id="0" name=""/>
        <dsp:cNvSpPr/>
      </dsp:nvSpPr>
      <dsp:spPr>
        <a:xfrm>
          <a:off x="3542" y="539804"/>
          <a:ext cx="2329664" cy="942921"/>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l" defTabSz="533400">
            <a:lnSpc>
              <a:spcPct val="90000"/>
            </a:lnSpc>
            <a:spcBef>
              <a:spcPct val="0"/>
            </a:spcBef>
            <a:spcAft>
              <a:spcPct val="35000"/>
            </a:spcAft>
            <a:buNone/>
          </a:pPr>
          <a:r>
            <a:rPr lang="en-GB" sz="1200" b="0" kern="1200" dirty="0"/>
            <a:t>NIHR &amp; Health and Care Research Wales agreed to jointly develop a set of public involvement (PI) standards</a:t>
          </a:r>
          <a:endParaRPr lang="en-US" sz="1200" b="0" kern="1200" dirty="0"/>
        </a:p>
      </dsp:txBody>
      <dsp:txXfrm>
        <a:off x="49572" y="585834"/>
        <a:ext cx="2237604" cy="850861"/>
      </dsp:txXfrm>
    </dsp:sp>
    <dsp:sp modelId="{40AF34FF-7155-42CC-9972-EADE58418FFF}">
      <dsp:nvSpPr>
        <dsp:cNvPr id="0" name=""/>
        <dsp:cNvSpPr/>
      </dsp:nvSpPr>
      <dsp:spPr>
        <a:xfrm>
          <a:off x="1168374" y="1482725"/>
          <a:ext cx="0" cy="908767"/>
        </a:xfrm>
        <a:prstGeom prst="line">
          <a:avLst/>
        </a:prstGeom>
        <a:noFill/>
        <a:ln w="635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1A70F442-8FC2-4CE9-9679-F35241357156}">
      <dsp:nvSpPr>
        <dsp:cNvPr id="0" name=""/>
        <dsp:cNvSpPr/>
      </dsp:nvSpPr>
      <dsp:spPr>
        <a:xfrm>
          <a:off x="1494526" y="1674045"/>
          <a:ext cx="2050104" cy="5404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622300">
            <a:lnSpc>
              <a:spcPct val="90000"/>
            </a:lnSpc>
            <a:spcBef>
              <a:spcPct val="0"/>
            </a:spcBef>
            <a:spcAft>
              <a:spcPct val="35000"/>
            </a:spcAft>
            <a:buNone/>
            <a:defRPr b="1"/>
          </a:pPr>
          <a:r>
            <a:rPr lang="en-GB" sz="1400" b="0" kern="1200" dirty="0"/>
            <a:t>Sept 2016 </a:t>
          </a:r>
          <a:endParaRPr lang="en-US" sz="1400" b="0" kern="1200" dirty="0">
            <a:latin typeface="Arial" panose="020B0604020202020204"/>
          </a:endParaRPr>
        </a:p>
      </dsp:txBody>
      <dsp:txXfrm>
        <a:off x="1494526" y="1674045"/>
        <a:ext cx="2050104" cy="540477"/>
      </dsp:txXfrm>
    </dsp:sp>
    <dsp:sp modelId="{4B5C3238-F34D-4F7F-AC7D-26D7AE271F26}">
      <dsp:nvSpPr>
        <dsp:cNvPr id="0" name=""/>
        <dsp:cNvSpPr/>
      </dsp:nvSpPr>
      <dsp:spPr>
        <a:xfrm>
          <a:off x="1132501" y="2355621"/>
          <a:ext cx="71744" cy="71744"/>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8662469-DBA0-4175-A008-578EC6F70801}">
      <dsp:nvSpPr>
        <dsp:cNvPr id="0" name=""/>
        <dsp:cNvSpPr/>
      </dsp:nvSpPr>
      <dsp:spPr>
        <a:xfrm>
          <a:off x="1354747" y="3300261"/>
          <a:ext cx="2329664" cy="815499"/>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l" defTabSz="533400">
            <a:lnSpc>
              <a:spcPct val="90000"/>
            </a:lnSpc>
            <a:spcBef>
              <a:spcPct val="0"/>
            </a:spcBef>
            <a:spcAft>
              <a:spcPct val="35000"/>
            </a:spcAft>
            <a:buNone/>
          </a:pPr>
          <a:r>
            <a:rPr lang="en-GB" sz="1200" b="0" kern="1200" dirty="0"/>
            <a:t>The Partnership has agreed a draft set of 6 core PI standards</a:t>
          </a:r>
          <a:endParaRPr lang="en-US" sz="1200" b="0" kern="1200" dirty="0"/>
        </a:p>
      </dsp:txBody>
      <dsp:txXfrm>
        <a:off x="1394556" y="3340070"/>
        <a:ext cx="2250046" cy="735881"/>
      </dsp:txXfrm>
    </dsp:sp>
    <dsp:sp modelId="{BD882E55-365C-4AE0-9E5F-2C5C243D1BF0}">
      <dsp:nvSpPr>
        <dsp:cNvPr id="0" name=""/>
        <dsp:cNvSpPr/>
      </dsp:nvSpPr>
      <dsp:spPr>
        <a:xfrm>
          <a:off x="2519579" y="2391493"/>
          <a:ext cx="0" cy="908767"/>
        </a:xfrm>
        <a:prstGeom prst="line">
          <a:avLst/>
        </a:prstGeom>
        <a:noFill/>
        <a:ln w="635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3ADC5ECD-DF0C-42AF-8196-9B46E68886BE}">
      <dsp:nvSpPr>
        <dsp:cNvPr id="0" name=""/>
        <dsp:cNvSpPr/>
      </dsp:nvSpPr>
      <dsp:spPr>
        <a:xfrm>
          <a:off x="2845732" y="2568464"/>
          <a:ext cx="2050104" cy="5404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622300">
            <a:lnSpc>
              <a:spcPct val="90000"/>
            </a:lnSpc>
            <a:spcBef>
              <a:spcPct val="0"/>
            </a:spcBef>
            <a:spcAft>
              <a:spcPct val="35000"/>
            </a:spcAft>
            <a:buNone/>
            <a:defRPr b="1"/>
          </a:pPr>
          <a:r>
            <a:rPr lang="en-GB" sz="1400" b="0" kern="1200" dirty="0"/>
            <a:t>Dec 2016</a:t>
          </a:r>
          <a:r>
            <a:rPr lang="en-GB" sz="1400" b="0" kern="1200" dirty="0">
              <a:latin typeface="Arial" panose="020B0604020202020204"/>
            </a:rPr>
            <a:t> </a:t>
          </a:r>
          <a:endParaRPr lang="en-US" sz="1400" b="0" kern="1200" dirty="0">
            <a:latin typeface="Arial" panose="020B0604020202020204"/>
          </a:endParaRPr>
        </a:p>
      </dsp:txBody>
      <dsp:txXfrm>
        <a:off x="2845732" y="2568464"/>
        <a:ext cx="2050104" cy="540477"/>
      </dsp:txXfrm>
    </dsp:sp>
    <dsp:sp modelId="{2DCCF606-A23D-4752-845B-7F78FCF19BE2}">
      <dsp:nvSpPr>
        <dsp:cNvPr id="0" name=""/>
        <dsp:cNvSpPr/>
      </dsp:nvSpPr>
      <dsp:spPr>
        <a:xfrm>
          <a:off x="2483706" y="2355621"/>
          <a:ext cx="71744" cy="71744"/>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4621DE9-C6A0-4CA1-9A3D-2DE5E7AE567B}">
      <dsp:nvSpPr>
        <dsp:cNvPr id="0" name=""/>
        <dsp:cNvSpPr/>
      </dsp:nvSpPr>
      <dsp:spPr>
        <a:xfrm>
          <a:off x="2705952" y="667226"/>
          <a:ext cx="2329664" cy="815499"/>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l" defTabSz="533400">
            <a:lnSpc>
              <a:spcPct val="90000"/>
            </a:lnSpc>
            <a:spcBef>
              <a:spcPct val="0"/>
            </a:spcBef>
            <a:spcAft>
              <a:spcPct val="35000"/>
            </a:spcAft>
            <a:buNone/>
          </a:pPr>
          <a:r>
            <a:rPr lang="en-GB" sz="1200" b="0" kern="1200" dirty="0">
              <a:latin typeface="Arial" panose="020B0604020202020204"/>
            </a:rPr>
            <a:t>Northern Ireland</a:t>
          </a:r>
          <a:r>
            <a:rPr lang="en-GB" sz="1200" b="0" kern="1200" dirty="0"/>
            <a:t> &amp; Scotland join partnership </a:t>
          </a:r>
          <a:endParaRPr lang="en-US" sz="1200" b="0" kern="1200" dirty="0"/>
        </a:p>
      </dsp:txBody>
      <dsp:txXfrm>
        <a:off x="2745761" y="707035"/>
        <a:ext cx="2250046" cy="735881"/>
      </dsp:txXfrm>
    </dsp:sp>
    <dsp:sp modelId="{FC69DDE4-140D-4311-A230-4FFA21601C8B}">
      <dsp:nvSpPr>
        <dsp:cNvPr id="0" name=""/>
        <dsp:cNvSpPr/>
      </dsp:nvSpPr>
      <dsp:spPr>
        <a:xfrm>
          <a:off x="3870784" y="1482725"/>
          <a:ext cx="0" cy="908767"/>
        </a:xfrm>
        <a:prstGeom prst="line">
          <a:avLst/>
        </a:prstGeom>
        <a:noFill/>
        <a:ln w="635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1C8F0AD7-9CD4-49B2-B4F7-04BDEBE110AB}">
      <dsp:nvSpPr>
        <dsp:cNvPr id="0" name=""/>
        <dsp:cNvSpPr/>
      </dsp:nvSpPr>
      <dsp:spPr>
        <a:xfrm>
          <a:off x="4196937" y="1674045"/>
          <a:ext cx="2050104" cy="5404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622300" rtl="0">
            <a:lnSpc>
              <a:spcPct val="90000"/>
            </a:lnSpc>
            <a:spcBef>
              <a:spcPct val="0"/>
            </a:spcBef>
            <a:spcAft>
              <a:spcPct val="35000"/>
            </a:spcAft>
            <a:buNone/>
            <a:defRPr b="1"/>
          </a:pPr>
          <a:r>
            <a:rPr lang="en-GB" sz="1400" b="0" kern="1200" dirty="0"/>
            <a:t>Mar 2017</a:t>
          </a:r>
          <a:r>
            <a:rPr lang="en-GB" sz="1400" b="0" kern="1200" dirty="0">
              <a:latin typeface="Arial" panose="020B0604020202020204"/>
            </a:rPr>
            <a:t> </a:t>
          </a:r>
          <a:endParaRPr lang="en-US" sz="1400" b="0" kern="1200" dirty="0">
            <a:latin typeface="Arial" panose="020B0604020202020204"/>
          </a:endParaRPr>
        </a:p>
      </dsp:txBody>
      <dsp:txXfrm>
        <a:off x="4196937" y="1674045"/>
        <a:ext cx="2050104" cy="540477"/>
      </dsp:txXfrm>
    </dsp:sp>
    <dsp:sp modelId="{0702B667-EBE8-4FF3-8022-8D839BEFEF7E}">
      <dsp:nvSpPr>
        <dsp:cNvPr id="0" name=""/>
        <dsp:cNvSpPr/>
      </dsp:nvSpPr>
      <dsp:spPr>
        <a:xfrm>
          <a:off x="3834911" y="2355621"/>
          <a:ext cx="71744" cy="71744"/>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D0CFF29-5E27-43A6-9483-CDD0515F7321}">
      <dsp:nvSpPr>
        <dsp:cNvPr id="0" name=""/>
        <dsp:cNvSpPr/>
      </dsp:nvSpPr>
      <dsp:spPr>
        <a:xfrm>
          <a:off x="4057157" y="3300261"/>
          <a:ext cx="2329664" cy="815499"/>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l" defTabSz="533400">
            <a:lnSpc>
              <a:spcPct val="90000"/>
            </a:lnSpc>
            <a:spcBef>
              <a:spcPct val="0"/>
            </a:spcBef>
            <a:spcAft>
              <a:spcPct val="35000"/>
            </a:spcAft>
            <a:buNone/>
          </a:pPr>
          <a:r>
            <a:rPr lang="en-GB" sz="1200" b="0" kern="1200" dirty="0">
              <a:latin typeface="Arial" panose="020B0604020202020204"/>
            </a:rPr>
            <a:t>Draft</a:t>
          </a:r>
          <a:r>
            <a:rPr lang="en-GB" sz="1200" b="0" kern="1200" dirty="0"/>
            <a:t> standards reviewed by partnership and external stakeholders</a:t>
          </a:r>
          <a:endParaRPr lang="en-US" sz="1200" b="0" kern="1200" dirty="0"/>
        </a:p>
      </dsp:txBody>
      <dsp:txXfrm>
        <a:off x="4096966" y="3340070"/>
        <a:ext cx="2250046" cy="735881"/>
      </dsp:txXfrm>
    </dsp:sp>
    <dsp:sp modelId="{9F150293-BEC7-4ED4-A415-C3A6167883E0}">
      <dsp:nvSpPr>
        <dsp:cNvPr id="0" name=""/>
        <dsp:cNvSpPr/>
      </dsp:nvSpPr>
      <dsp:spPr>
        <a:xfrm>
          <a:off x="5221989" y="2391493"/>
          <a:ext cx="0" cy="908767"/>
        </a:xfrm>
        <a:prstGeom prst="line">
          <a:avLst/>
        </a:prstGeom>
        <a:noFill/>
        <a:ln w="635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A9F1F950-C2E6-4592-A153-2A89D9BBD998}">
      <dsp:nvSpPr>
        <dsp:cNvPr id="0" name=""/>
        <dsp:cNvSpPr/>
      </dsp:nvSpPr>
      <dsp:spPr>
        <a:xfrm>
          <a:off x="5548142" y="2568464"/>
          <a:ext cx="2050104" cy="5404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622300" rtl="0">
            <a:lnSpc>
              <a:spcPct val="90000"/>
            </a:lnSpc>
            <a:spcBef>
              <a:spcPct val="0"/>
            </a:spcBef>
            <a:spcAft>
              <a:spcPct val="35000"/>
            </a:spcAft>
            <a:buNone/>
            <a:defRPr b="1"/>
          </a:pPr>
          <a:r>
            <a:rPr lang="en-GB" sz="1400" b="0" kern="1200" dirty="0"/>
            <a:t>Jul 2017</a:t>
          </a:r>
          <a:r>
            <a:rPr lang="en-GB" sz="1400" b="0" kern="1200" dirty="0">
              <a:latin typeface="Arial" panose="020B0604020202020204"/>
            </a:rPr>
            <a:t> </a:t>
          </a:r>
          <a:endParaRPr lang="en-US" sz="1400" b="0" kern="1200" dirty="0">
            <a:latin typeface="Arial" panose="020B0604020202020204"/>
          </a:endParaRPr>
        </a:p>
      </dsp:txBody>
      <dsp:txXfrm>
        <a:off x="5548142" y="2568464"/>
        <a:ext cx="2050104" cy="540477"/>
      </dsp:txXfrm>
    </dsp:sp>
    <dsp:sp modelId="{63310DAA-6CE3-41A7-82D4-4D8D71980228}">
      <dsp:nvSpPr>
        <dsp:cNvPr id="0" name=""/>
        <dsp:cNvSpPr/>
      </dsp:nvSpPr>
      <dsp:spPr>
        <a:xfrm>
          <a:off x="5186117" y="2355621"/>
          <a:ext cx="71744" cy="71744"/>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4ADECB9-66BD-4D09-9404-0DFC349C2CAA}">
      <dsp:nvSpPr>
        <dsp:cNvPr id="0" name=""/>
        <dsp:cNvSpPr/>
      </dsp:nvSpPr>
      <dsp:spPr>
        <a:xfrm>
          <a:off x="5408362" y="667226"/>
          <a:ext cx="2329664" cy="815499"/>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l" defTabSz="533400">
            <a:lnSpc>
              <a:spcPct val="90000"/>
            </a:lnSpc>
            <a:spcBef>
              <a:spcPct val="0"/>
            </a:spcBef>
            <a:spcAft>
              <a:spcPct val="35000"/>
            </a:spcAft>
            <a:buNone/>
          </a:pPr>
          <a:r>
            <a:rPr lang="en-GB" sz="1200" b="0" kern="1200" dirty="0">
              <a:latin typeface="Arial" panose="020B0604020202020204"/>
            </a:rPr>
            <a:t> Easy</a:t>
          </a:r>
          <a:r>
            <a:rPr lang="en-GB" sz="1200" b="0" kern="1200" dirty="0"/>
            <a:t> read standards have been produced</a:t>
          </a:r>
          <a:endParaRPr lang="en-GB" sz="1200" b="1" kern="1200" dirty="0"/>
        </a:p>
      </dsp:txBody>
      <dsp:txXfrm>
        <a:off x="5448171" y="707035"/>
        <a:ext cx="2250046" cy="735881"/>
      </dsp:txXfrm>
    </dsp:sp>
    <dsp:sp modelId="{FDE15238-3E70-45ED-B184-EBA91E5D1201}">
      <dsp:nvSpPr>
        <dsp:cNvPr id="0" name=""/>
        <dsp:cNvSpPr/>
      </dsp:nvSpPr>
      <dsp:spPr>
        <a:xfrm>
          <a:off x="6573194" y="1482725"/>
          <a:ext cx="0" cy="908767"/>
        </a:xfrm>
        <a:prstGeom prst="line">
          <a:avLst/>
        </a:prstGeom>
        <a:noFill/>
        <a:ln w="635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2BDF1AD4-4B53-4308-9E15-5693F7D9B8AF}">
      <dsp:nvSpPr>
        <dsp:cNvPr id="0" name=""/>
        <dsp:cNvSpPr/>
      </dsp:nvSpPr>
      <dsp:spPr>
        <a:xfrm>
          <a:off x="6899347" y="1674045"/>
          <a:ext cx="2050104" cy="5404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622300">
            <a:lnSpc>
              <a:spcPct val="90000"/>
            </a:lnSpc>
            <a:spcBef>
              <a:spcPct val="0"/>
            </a:spcBef>
            <a:spcAft>
              <a:spcPct val="35000"/>
            </a:spcAft>
            <a:buNone/>
            <a:defRPr b="1"/>
          </a:pPr>
          <a:r>
            <a:rPr lang="en-GB" sz="1400" b="0" kern="1200" dirty="0"/>
            <a:t>Oct 2017 </a:t>
          </a:r>
          <a:endParaRPr lang="en-US" sz="1400" b="0" kern="1200" dirty="0">
            <a:latin typeface="Arial" panose="020B0604020202020204"/>
          </a:endParaRPr>
        </a:p>
      </dsp:txBody>
      <dsp:txXfrm>
        <a:off x="6899347" y="1674045"/>
        <a:ext cx="2050104" cy="540477"/>
      </dsp:txXfrm>
    </dsp:sp>
    <dsp:sp modelId="{E26ECD08-FCDB-4878-BE8E-B4ABDC5AD1C1}">
      <dsp:nvSpPr>
        <dsp:cNvPr id="0" name=""/>
        <dsp:cNvSpPr/>
      </dsp:nvSpPr>
      <dsp:spPr>
        <a:xfrm>
          <a:off x="6537322" y="2355621"/>
          <a:ext cx="71744" cy="71744"/>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F3DEB5E-7B7B-456D-A813-3B1A7BDCDC17}">
      <dsp:nvSpPr>
        <dsp:cNvPr id="0" name=""/>
        <dsp:cNvSpPr/>
      </dsp:nvSpPr>
      <dsp:spPr>
        <a:xfrm>
          <a:off x="6759567" y="3300261"/>
          <a:ext cx="2329664" cy="815499"/>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l" defTabSz="533400">
            <a:lnSpc>
              <a:spcPct val="90000"/>
            </a:lnSpc>
            <a:spcBef>
              <a:spcPct val="0"/>
            </a:spcBef>
            <a:spcAft>
              <a:spcPct val="35000"/>
            </a:spcAft>
            <a:buNone/>
          </a:pPr>
          <a:r>
            <a:rPr lang="en-GB" sz="1200" b="0" kern="1200" dirty="0">
              <a:latin typeface="Arial" panose="020B0604020202020204"/>
            </a:rPr>
            <a:t>Final</a:t>
          </a:r>
          <a:r>
            <a:rPr lang="en-GB" sz="1200" b="0" kern="1200" dirty="0"/>
            <a:t> draft report produced. </a:t>
          </a:r>
          <a:endParaRPr lang="en-US" sz="1200" b="0" kern="1200" dirty="0"/>
        </a:p>
      </dsp:txBody>
      <dsp:txXfrm>
        <a:off x="6799376" y="3340070"/>
        <a:ext cx="2250046" cy="735881"/>
      </dsp:txXfrm>
    </dsp:sp>
    <dsp:sp modelId="{CF1089D3-C2D0-4C8F-98E2-0D10C9B0BA06}">
      <dsp:nvSpPr>
        <dsp:cNvPr id="0" name=""/>
        <dsp:cNvSpPr/>
      </dsp:nvSpPr>
      <dsp:spPr>
        <a:xfrm>
          <a:off x="7924399" y="2391493"/>
          <a:ext cx="0" cy="908767"/>
        </a:xfrm>
        <a:prstGeom prst="line">
          <a:avLst/>
        </a:prstGeom>
        <a:noFill/>
        <a:ln w="635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E1DAFCFA-350D-4D28-9C54-7069217DB96E}">
      <dsp:nvSpPr>
        <dsp:cNvPr id="0" name=""/>
        <dsp:cNvSpPr/>
      </dsp:nvSpPr>
      <dsp:spPr>
        <a:xfrm>
          <a:off x="8250552" y="2568464"/>
          <a:ext cx="2050104" cy="5404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622300">
            <a:lnSpc>
              <a:spcPct val="90000"/>
            </a:lnSpc>
            <a:spcBef>
              <a:spcPct val="0"/>
            </a:spcBef>
            <a:spcAft>
              <a:spcPct val="35000"/>
            </a:spcAft>
            <a:buNone/>
            <a:defRPr b="1"/>
          </a:pPr>
          <a:r>
            <a:rPr lang="en-GB" sz="1400" b="0" kern="1200" dirty="0"/>
            <a:t>Apr 2018 – May 2019 </a:t>
          </a:r>
          <a:endParaRPr lang="en-US" sz="1400" b="0" kern="1200" dirty="0">
            <a:latin typeface="Arial" panose="020B0604020202020204"/>
          </a:endParaRPr>
        </a:p>
      </dsp:txBody>
      <dsp:txXfrm>
        <a:off x="8250552" y="2568464"/>
        <a:ext cx="2050104" cy="540477"/>
      </dsp:txXfrm>
    </dsp:sp>
    <dsp:sp modelId="{1AA5A614-77FB-44E3-9ED5-CD5C9BFB1F26}">
      <dsp:nvSpPr>
        <dsp:cNvPr id="0" name=""/>
        <dsp:cNvSpPr/>
      </dsp:nvSpPr>
      <dsp:spPr>
        <a:xfrm>
          <a:off x="7888527" y="2355621"/>
          <a:ext cx="71744" cy="71744"/>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4AF8F06-C5D0-422B-9FE0-D32BFBA90293}">
      <dsp:nvSpPr>
        <dsp:cNvPr id="0" name=""/>
        <dsp:cNvSpPr/>
      </dsp:nvSpPr>
      <dsp:spPr>
        <a:xfrm>
          <a:off x="8110772" y="667226"/>
          <a:ext cx="2329664" cy="815499"/>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l" defTabSz="533400">
            <a:lnSpc>
              <a:spcPct val="90000"/>
            </a:lnSpc>
            <a:spcBef>
              <a:spcPct val="0"/>
            </a:spcBef>
            <a:spcAft>
              <a:spcPct val="35000"/>
            </a:spcAft>
            <a:buNone/>
          </a:pPr>
          <a:r>
            <a:rPr lang="en-GB" sz="1200" b="0" kern="1200" dirty="0">
              <a:latin typeface="Arial" panose="020B0604020202020204"/>
            </a:rPr>
            <a:t> The</a:t>
          </a:r>
          <a:r>
            <a:rPr lang="en-GB" sz="1200" b="0" kern="1200" dirty="0"/>
            <a:t> standards were put into practice by a wide range of groups and organisations </a:t>
          </a:r>
          <a:endParaRPr lang="en-GB" sz="1200" b="1" kern="1200" dirty="0"/>
        </a:p>
      </dsp:txBody>
      <dsp:txXfrm>
        <a:off x="8150581" y="707035"/>
        <a:ext cx="2250046" cy="735881"/>
      </dsp:txXfrm>
    </dsp:sp>
    <dsp:sp modelId="{9A7C8263-F9CC-4DB8-BD9E-23EE4DEC219F}">
      <dsp:nvSpPr>
        <dsp:cNvPr id="0" name=""/>
        <dsp:cNvSpPr/>
      </dsp:nvSpPr>
      <dsp:spPr>
        <a:xfrm>
          <a:off x="9275604" y="1482725"/>
          <a:ext cx="0" cy="908767"/>
        </a:xfrm>
        <a:prstGeom prst="line">
          <a:avLst/>
        </a:prstGeom>
        <a:noFill/>
        <a:ln w="635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B8E360A2-47C1-4ED6-93A8-B877E6E0A344}">
      <dsp:nvSpPr>
        <dsp:cNvPr id="0" name=""/>
        <dsp:cNvSpPr/>
      </dsp:nvSpPr>
      <dsp:spPr>
        <a:xfrm>
          <a:off x="9601757" y="1674045"/>
          <a:ext cx="2050104" cy="5404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622300">
            <a:lnSpc>
              <a:spcPct val="90000"/>
            </a:lnSpc>
            <a:spcBef>
              <a:spcPct val="0"/>
            </a:spcBef>
            <a:spcAft>
              <a:spcPct val="35000"/>
            </a:spcAft>
            <a:buNone/>
            <a:defRPr b="1"/>
          </a:pPr>
          <a:r>
            <a:rPr lang="en-GB" sz="1400" b="0" kern="1200" dirty="0"/>
            <a:t>Summer 2019 </a:t>
          </a:r>
          <a:endParaRPr lang="en-US" sz="1400" b="0" kern="1200" dirty="0">
            <a:latin typeface="Arial" panose="020B0604020202020204"/>
          </a:endParaRPr>
        </a:p>
      </dsp:txBody>
      <dsp:txXfrm>
        <a:off x="9601757" y="1674045"/>
        <a:ext cx="2050104" cy="540477"/>
      </dsp:txXfrm>
    </dsp:sp>
    <dsp:sp modelId="{E24B0489-DAC5-4A73-93B9-253DCD125DF3}">
      <dsp:nvSpPr>
        <dsp:cNvPr id="0" name=""/>
        <dsp:cNvSpPr/>
      </dsp:nvSpPr>
      <dsp:spPr>
        <a:xfrm>
          <a:off x="9239732" y="2355621"/>
          <a:ext cx="71744" cy="71744"/>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DE768AC-AE96-40B5-A71B-3EC8BBD9139E}">
      <dsp:nvSpPr>
        <dsp:cNvPr id="0" name=""/>
        <dsp:cNvSpPr/>
      </dsp:nvSpPr>
      <dsp:spPr>
        <a:xfrm>
          <a:off x="9461977" y="3300261"/>
          <a:ext cx="2329664" cy="815499"/>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l" defTabSz="533400">
            <a:lnSpc>
              <a:spcPct val="90000"/>
            </a:lnSpc>
            <a:spcBef>
              <a:spcPct val="0"/>
            </a:spcBef>
            <a:spcAft>
              <a:spcPct val="35000"/>
            </a:spcAft>
            <a:buNone/>
          </a:pPr>
          <a:r>
            <a:rPr lang="en-GB" sz="1200" b="0" kern="1200" dirty="0">
              <a:latin typeface="Arial" panose="020B0604020202020204"/>
            </a:rPr>
            <a:t>Standards</a:t>
          </a:r>
          <a:r>
            <a:rPr lang="en-GB" sz="1200" b="0" kern="1200" dirty="0"/>
            <a:t> finalised. </a:t>
          </a:r>
          <a:endParaRPr lang="en-GB" sz="1200" kern="1200" dirty="0"/>
        </a:p>
      </dsp:txBody>
      <dsp:txXfrm>
        <a:off x="9501786" y="3340070"/>
        <a:ext cx="2250046" cy="735881"/>
      </dsp:txXfrm>
    </dsp:sp>
    <dsp:sp modelId="{C0B8E81C-606D-47D1-921E-5C8066E7B36A}">
      <dsp:nvSpPr>
        <dsp:cNvPr id="0" name=""/>
        <dsp:cNvSpPr/>
      </dsp:nvSpPr>
      <dsp:spPr>
        <a:xfrm>
          <a:off x="10626809" y="2391493"/>
          <a:ext cx="0" cy="908767"/>
        </a:xfrm>
        <a:prstGeom prst="line">
          <a:avLst/>
        </a:prstGeom>
        <a:noFill/>
        <a:ln w="635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EFE63E51-E255-4A9F-8E21-FEB32BE07025}">
      <dsp:nvSpPr>
        <dsp:cNvPr id="0" name=""/>
        <dsp:cNvSpPr/>
      </dsp:nvSpPr>
      <dsp:spPr>
        <a:xfrm>
          <a:off x="10590937" y="2355621"/>
          <a:ext cx="71744" cy="71744"/>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F863AF-3D36-4ACC-AB2A-95E883F07B19}">
      <dsp:nvSpPr>
        <dsp:cNvPr id="0" name=""/>
        <dsp:cNvSpPr/>
      </dsp:nvSpPr>
      <dsp:spPr>
        <a:xfrm>
          <a:off x="813044" y="25559"/>
          <a:ext cx="1620455" cy="1620455"/>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7A88D7C-52F2-4F59-9268-737DB1BA5E8E}">
      <dsp:nvSpPr>
        <dsp:cNvPr id="0" name=""/>
        <dsp:cNvSpPr/>
      </dsp:nvSpPr>
      <dsp:spPr>
        <a:xfrm>
          <a:off x="1158387" y="370901"/>
          <a:ext cx="929769" cy="92976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C8BBD50-F89E-4822-987D-6DBF48D0B0C2}">
      <dsp:nvSpPr>
        <dsp:cNvPr id="0" name=""/>
        <dsp:cNvSpPr/>
      </dsp:nvSpPr>
      <dsp:spPr>
        <a:xfrm>
          <a:off x="295030" y="2150746"/>
          <a:ext cx="2656483"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defRPr cap="all"/>
          </a:pPr>
          <a:r>
            <a:rPr lang="en-GB" sz="2000" kern="1200" dirty="0"/>
            <a:t>Request involvement support</a:t>
          </a:r>
          <a:endParaRPr lang="en-US" sz="2000" kern="1200" dirty="0"/>
        </a:p>
      </dsp:txBody>
      <dsp:txXfrm>
        <a:off x="295030" y="2150746"/>
        <a:ext cx="2656483" cy="720000"/>
      </dsp:txXfrm>
    </dsp:sp>
    <dsp:sp modelId="{6FA13F4F-6565-4DAF-BA97-55EFE687B40C}">
      <dsp:nvSpPr>
        <dsp:cNvPr id="0" name=""/>
        <dsp:cNvSpPr/>
      </dsp:nvSpPr>
      <dsp:spPr>
        <a:xfrm>
          <a:off x="3934413" y="25559"/>
          <a:ext cx="1620455" cy="1620455"/>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EDD1377-54DC-4B87-9998-E07C18500E2A}">
      <dsp:nvSpPr>
        <dsp:cNvPr id="0" name=""/>
        <dsp:cNvSpPr/>
      </dsp:nvSpPr>
      <dsp:spPr>
        <a:xfrm>
          <a:off x="4279756" y="370901"/>
          <a:ext cx="929769" cy="92976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B7F1B15-6046-400B-B082-FD1AD7899D14}">
      <dsp:nvSpPr>
        <dsp:cNvPr id="0" name=""/>
        <dsp:cNvSpPr/>
      </dsp:nvSpPr>
      <dsp:spPr>
        <a:xfrm>
          <a:off x="3416398" y="2150746"/>
          <a:ext cx="2656483"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defRPr cap="all"/>
          </a:pPr>
          <a:r>
            <a:rPr lang="en-GB" sz="2000" kern="1200" dirty="0"/>
            <a:t>Enabling involvement fund</a:t>
          </a:r>
          <a:endParaRPr lang="en-US" sz="2000" kern="1200" dirty="0"/>
        </a:p>
      </dsp:txBody>
      <dsp:txXfrm>
        <a:off x="3416398" y="2150746"/>
        <a:ext cx="2656483" cy="720000"/>
      </dsp:txXfrm>
    </dsp:sp>
    <dsp:sp modelId="{A59263E0-AE08-4AAC-B638-CF370FF268CF}">
      <dsp:nvSpPr>
        <dsp:cNvPr id="0" name=""/>
        <dsp:cNvSpPr/>
      </dsp:nvSpPr>
      <dsp:spPr>
        <a:xfrm>
          <a:off x="813044" y="3534866"/>
          <a:ext cx="1620455" cy="1620455"/>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25BD5B0-017B-450D-B71C-CDA46851FA38}">
      <dsp:nvSpPr>
        <dsp:cNvPr id="0" name=""/>
        <dsp:cNvSpPr/>
      </dsp:nvSpPr>
      <dsp:spPr>
        <a:xfrm>
          <a:off x="1158387" y="3880209"/>
          <a:ext cx="929769" cy="92976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5A9AAC4-BF2E-4762-9408-C705488D42B3}">
      <dsp:nvSpPr>
        <dsp:cNvPr id="0" name=""/>
        <dsp:cNvSpPr/>
      </dsp:nvSpPr>
      <dsp:spPr>
        <a:xfrm>
          <a:off x="295030" y="5660053"/>
          <a:ext cx="2656483"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defRPr cap="all"/>
          </a:pPr>
          <a:r>
            <a:rPr lang="en-GB" sz="2000" kern="1200" dirty="0"/>
            <a:t>Training and Guidance</a:t>
          </a:r>
          <a:endParaRPr lang="en-US" sz="2000" kern="1200" dirty="0"/>
        </a:p>
      </dsp:txBody>
      <dsp:txXfrm>
        <a:off x="295030" y="5660053"/>
        <a:ext cx="2656483" cy="720000"/>
      </dsp:txXfrm>
    </dsp:sp>
    <dsp:sp modelId="{9493BF3A-945F-4E4F-9244-A1D00FBCEFB3}">
      <dsp:nvSpPr>
        <dsp:cNvPr id="0" name=""/>
        <dsp:cNvSpPr/>
      </dsp:nvSpPr>
      <dsp:spPr>
        <a:xfrm>
          <a:off x="3934413" y="3534866"/>
          <a:ext cx="1620455" cy="1620455"/>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45D1CAE-6061-4BC8-8749-AA9151376A8C}">
      <dsp:nvSpPr>
        <dsp:cNvPr id="0" name=""/>
        <dsp:cNvSpPr/>
      </dsp:nvSpPr>
      <dsp:spPr>
        <a:xfrm>
          <a:off x="4279756" y="3880209"/>
          <a:ext cx="929769" cy="929769"/>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1C216DD-6B86-42F2-8129-44F9FDC4A7D4}">
      <dsp:nvSpPr>
        <dsp:cNvPr id="0" name=""/>
        <dsp:cNvSpPr/>
      </dsp:nvSpPr>
      <dsp:spPr>
        <a:xfrm>
          <a:off x="3416398" y="5660053"/>
          <a:ext cx="2656483"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defRPr cap="all"/>
          </a:pPr>
          <a:r>
            <a:rPr lang="en-GB" sz="2000" kern="1200"/>
            <a:t>Public Involvement Forum</a:t>
          </a:r>
          <a:endParaRPr lang="en-US" sz="2000" kern="1200"/>
        </a:p>
      </dsp:txBody>
      <dsp:txXfrm>
        <a:off x="3416398" y="5660053"/>
        <a:ext cx="2656483" cy="720000"/>
      </dsp:txXfrm>
    </dsp:sp>
  </dsp:spTree>
</dsp:drawing>
</file>

<file path=ppt/diagrams/layout1.xml><?xml version="1.0" encoding="utf-8"?>
<dgm:layoutDef xmlns:dgm="http://schemas.openxmlformats.org/drawingml/2006/diagram" xmlns:a="http://schemas.openxmlformats.org/drawingml/2006/main" uniqueId="urn:microsoft.com/office/officeart/2016/7/layout/BasicTimeline">
  <dgm:title val="Basic Timeline"/>
  <dgm:desc val="Use to show a list of events in chronological order. The rounded rectangular shape contains the description while the date is shown below on the time line. It's the perfect SmartArt for displaying large amount of text with a medium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dgm:constr type="ctrY" for="ch" forName="divider" refType="h" fact="0.5"/>
      <dgm:constr type="l" for="ch" forName="divider"/>
      <dgm:constr type="w" for="ch" forName="nodes" refType="w"/>
      <dgm:constr type="h" for="ch" forName="nodes" refType="h"/>
    </dgm:constrLst>
    <dgm:layoutNode name="divider" styleLbl="fgAccFollowNode1">
      <dgm:alg type="sp"/>
      <dgm:choose name="ArrowShape">
        <dgm:if name="ArrowShapeLTR" func="var" arg="dir" op="equ" val="norm">
          <dgm:shape xmlns:r="http://schemas.openxmlformats.org/officeDocument/2006/relationships" type="line" r:blip="" zOrderOff="-1">
            <dgm:adjLst/>
            <dgm:extLst>
              <a:ext uri="{B698B0E9-8C71-41B9-8309-B3DCBF30829C}">
                <dgm1612:spPr xmlns:dgm1612="http://schemas.microsoft.com/office/drawing/2016/12/diagram">
                  <a:ln>
                    <a:tailEnd type="triangle" w="lg" len="lg"/>
                  </a:ln>
                </dgm1612:spPr>
              </a:ext>
            </dgm:extLst>
          </dgm:shape>
        </dgm:if>
        <dgm:else name="ArrowShapeRTL">
          <dgm:shape xmlns:r="http://schemas.openxmlformats.org/officeDocument/2006/relationships" type="line" r:blip="" zOrderOff="-1">
            <dgm:adjLst/>
            <dgm:extLst>
              <a:ext uri="{B698B0E9-8C71-41B9-8309-B3DCBF30829C}">
                <dgm1612:spPr xmlns:dgm1612="http://schemas.microsoft.com/office/drawing/2016/12/diagram">
                  <a:ln>
                    <a:headEnd type="triangle" w="lg" len="lg"/>
                  </a:ln>
                </dgm1612:spPr>
              </a:ext>
            </dgm:extLst>
          </dgm:shape>
        </dgm:else>
      </dgm:choos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presOf/>
      <dgm:shape xmlns:r="http://schemas.openxmlformats.org/officeDocument/2006/relationships" r:blip="">
        <dgm:adjLst/>
      </dgm:shape>
      <dgm:choose name="constrBasedOnChildrenCount">
        <dgm:if name="constrForTwoChildren" axis="ch" ptType="node" func="cnt" op="lte" val="2">
          <dgm:constrLst>
            <dgm:constr type="primFontSz" for="des" forName="L1TextContainer" val="20"/>
            <dgm:constr type="primFontSz" for="des" forName="L2TextContainer" refType="primFontSz" refFor="des" refForName="L1TextContainer" op="equ" fact="0.85"/>
            <dgm:constr type="w" for="ch" forName="composite" refType="w"/>
            <dgm:constr type="h" for="ch" forName="composite" refType="h"/>
            <dgm:constr type="w" for="ch" forName="spaceBetweenRectangles" refType="w" refFor="ch" refForName="composite" fact="0.16"/>
            <dgm:constr type="w" for="ch" ptType="sibTrans" op="equ"/>
            <dgm:constr type="primFontSz" for="des" forName="L1TextContainer" op="equ"/>
            <dgm:constr type="primFontSz" for="des" forName="L2TextContainer" op="equ"/>
          </dgm:constrLst>
        </dgm:if>
        <dgm:else name="constrForRest">
          <dgm:constrLst>
            <dgm:constr type="primFontSz" for="des" forName="L1TextContainer" val="20"/>
            <dgm:constr type="primFontSz" for="des" forName="L2TextContainer" refType="primFontSz" refFor="des" refForName="L1TextContainer" op="equ" fact="0.85"/>
            <dgm:constr type="w" for="ch" forName="composite" refType="w"/>
            <dgm:constr type="h" for="ch" forName="composite" refType="h"/>
            <dgm:constr type="w" for="ch" forName="spaceBetweenRectangles" refType="w" refFor="ch" refForName="composite" fact="-0.42"/>
            <dgm:constr type="w" for="ch" ptType="sibTrans" op="equ"/>
            <dgm:constr type="primFontSz" for="des" forName="L1TextContainer" op="equ"/>
            <dgm:constr type="primFontSz" for="des" forName="L2TextContainer" op="equ"/>
          </dgm:constrLst>
        </dgm:else>
      </dgm:choose>
      <dgm:forEach name="nodesForEach" axis="ch" ptType="node">
        <dgm:layoutNode name="composite">
          <dgm:alg type="composite"/>
          <dgm:shape xmlns:r="http://schemas.openxmlformats.org/officeDocument/2006/relationships" r:blip="">
            <dgm:adjLst/>
          </dgm:shape>
          <dgm:choose name="CaseForPlacingNodesAboveAndBelowDivider">
            <dgm:if name="CaseForPlacingNodeAboveDivider" axis="self" ptType="node" func="posOdd" op="equ" val="1">
              <dgm:constrLst>
                <dgm:constr type="w" for="ch" forName="L1TextContainer" refType="w" fact="0.88"/>
                <dgm:constr type="l" for="ch" forName="L1TextContainer" refType="w" fact="0.06"/>
                <dgm:constr type="t" for="ch" forName="L1TextContainer" refType="h" fact="0.537"/>
                <dgm:constr type="h" for="ch" forName="L1TextContainer" refType="h" fact="0.113"/>
                <dgm:constr type="w" for="ch" forName="L2TextContainerWrapper" refType="w"/>
                <dgm:constr type="h" for="ch" forName="L2TextContainerWrapper" refType="h" fact="0.31"/>
                <dgm:constr type="b" for="ch" forName="L2TextContainerWrapper" refType="h" fact="0.31"/>
                <dgm:constr type="w" for="ch" forName="ConnectLine"/>
                <dgm:constr type="l" for="ch" forName="ConnectLine" refType="w" fact="0.5"/>
                <dgm:constr type="h" for="ch" forName="ConnectLine" refType="h" fact="0.19"/>
                <dgm:constr type="t" for="ch" forName="ConnectLine" refType="h" fact="0.31"/>
                <dgm:constr type="w" for="ch" forName="ConnectorPoint" refType="h" fact="0.015"/>
                <dgm:constr type="h" for="ch" forName="ConnectorPoint" refType="h" fact="0.015"/>
                <dgm:constr type="ctrX" for="ch" forName="ConnectorPoint" refType="w" fact="0.5"/>
                <dgm:constr type="ctrY" for="ch" forName="ConnectorPoint" refType="h" fact="0.5"/>
                <dgm:constr type="w" for="ch" forName="EmptyPlaceHolder" refType="w"/>
                <dgm:constr type="t" for="ch" forName="EmptyPlaceHolder" refType="h" fact="0.65"/>
                <dgm:constr type="h" for="ch" forName="EmptyPlaceHolder" refType="h" fact="0.35"/>
              </dgm:constrLst>
            </dgm:if>
            <dgm:else name="CaseForPlacingNodeBelowDivider">
              <dgm:constrLst>
                <dgm:constr type="w" for="ch" forName="L1TextContainer" refType="w" fact="0.88"/>
                <dgm:constr type="l" for="ch" forName="L1TextContainer" refType="w" fact="0.06"/>
                <dgm:constr type="t" for="ch" forName="L1TextContainer" refType="h" fact="0.35"/>
                <dgm:constr type="h" for="ch" forName="L1TextContainer" refType="h" fact="0.113"/>
                <dgm:constr type="w" for="ch" forName="L2TextContainerWrapper" refType="w"/>
                <dgm:constr type="h" for="ch" forName="L2TextContainerWrapper" refType="h" fact="0.31"/>
                <dgm:constr type="t" for="ch" forName="L2TextContainerWrapper" refType="h" fact="0.69"/>
                <dgm:constr type="w" for="ch" forName="ConnectLine"/>
                <dgm:constr type="l" for="ch" forName="ConnectLine" refType="w" fact="0.5"/>
                <dgm:constr type="h" for="ch" forName="ConnectLine" refType="h" fact="0.19"/>
                <dgm:constr type="t" for="ch" forName="ConnectLine" refType="h" fact="0.5"/>
                <dgm:constr type="w" for="ch" forName="ConnectorPoint" refType="h" fact="0.015"/>
                <dgm:constr type="h" for="ch" forName="ConnectorPoint" refType="h" fact="0.015"/>
                <dgm:constr type="ctrX" for="ch" forName="ConnectorPoint" refType="w" fact="0.5"/>
                <dgm:constr type="ctrY" for="ch" forName="ConnectorPoint" refType="h" fact="0.5"/>
                <dgm:constr type="w" for="ch" forName="EmptyPlaceHolder" refType="w"/>
                <dgm:constr type="h" for="ch" forName="EmptyPlaceHolder" refType="h" fact="0.35"/>
                <dgm:constr type="t" for="ch" forName="EmptyPlaceHolder" refType="h" fact="0"/>
              </dgm:constrLst>
            </dgm:else>
          </dgm:choose>
          <dgm:layoutNode name="L1TextContainer" styleLbl="revTx">
            <dgm:varLst>
              <dgm:chMax val="1"/>
              <dgm:chPref val="1"/>
              <dgm:bulletEnabled val="1"/>
            </dgm:varLst>
            <dgm:choose name="casesForTxtDirLogic">
              <dgm:if name="Name78" axis="self" ptType="node" func="posOdd" op="equ" val="1">
                <dgm:alg type="tx">
                  <dgm:param type="txAnchorHorz" val="ctr"/>
                  <dgm:param type="txAnchorVert" val="t"/>
                  <dgm:param type="parTxLTRAlign" val="ctr"/>
                  <dgm:param type="parTxRTLAlign" val="ctr"/>
                </dgm:alg>
              </dgm:if>
              <dgm:else name="Name89">
                <dgm:alg type="tx">
                  <dgm:param type="txAnchorHorz" val="ctr"/>
                  <dgm:param type="txAnchorVert" val="b"/>
                  <dgm:param type="parTxLTRAlign" val="ctr"/>
                  <dgm:param type="parTxRTLAlign" val="ctr"/>
                </dgm:alg>
              </dgm:else>
            </dgm:choose>
            <dgm:shape xmlns:r="http://schemas.openxmlformats.org/officeDocument/2006/relationships" type="rect" r:blip="">
              <dgm:adjLst/>
            </dgm:shape>
            <dgm:presOf axis="self"/>
            <dgm:constrLst>
              <dgm:constr type="lMarg"/>
              <dgm:constr type="rMarg"/>
              <dgm:constr type="tMarg"/>
              <dgm:constr type="bMarg"/>
            </dgm:constrLst>
            <dgm:ruleLst>
              <dgm:rule type="primFontSz" val="14" fact="NaN" max="NaN"/>
            </dgm:ruleLst>
          </dgm:layoutNode>
          <dgm:layoutNode name="L2TextContainerWrapper">
            <dgm:varLst>
              <dgm:chMax val="0"/>
              <dgm:chPref val="0"/>
              <dgm:bulletEnabled val="1"/>
            </dgm:varLst>
            <dgm:alg type="composite"/>
            <dgm:choose name="L2TextContainerConstr">
              <dgm:if name="CaseForPlacingL2TextContaineAboveDivider" axis="self" ptType="node" func="posOdd" op="equ" val="1">
                <dgm:constrLst>
                  <dgm:constr type="h" for="ch" forName="L2TextContainer" refType="h" fact="0.55"/>
                  <dgm:constr type="b" for="ch" forName="L2TextContainer" refType="h"/>
                  <dgm:constr type="h" for="ch" forName="FlexibleEmptyPlaceHolder" refType="h" fact="0.45"/>
                </dgm:constrLst>
              </dgm:if>
              <dgm:else name="CaseForPlacingL2TextContaineBelowDivider">
                <dgm:constrLst>
                  <dgm:constr type="h" for="ch" forName="L2TextContainer" refType="h" fact="0.55"/>
                  <dgm:constr type="h" for="ch" forName="FlexibleEmptyPlaceHolder" refType="h" fact="0.45"/>
                  <dgm:constr type="b" for="ch" forName="FlexibleEmptyPlaceHolder" refType="h"/>
                </dgm:constrLst>
              </dgm:else>
            </dgm:choose>
            <dgm:layoutNode name="L2TextContainer" styleLbl="bgAcc1">
              <dgm:choose name="L2TextContainerAlgo">
                <dgm:if name="L2TextContainerAlgoLTR" func="var" arg="dir" op="equ" val="norm">
                  <dgm:alg type="tx">
                    <dgm:param type="txAnchorVert" val="mid"/>
                    <dgm:param type="parTxRTLAlign" val="l"/>
                    <dgm:param type="parTxLTRAlign" val="l"/>
                    <dgm:param type="txAnchorVertCh" val="mid"/>
                    <dgm:param type="shpTxRTLAlignCh" val="l"/>
                    <dgm:param type="shpTxLTRAlignCh" val="l"/>
                  </dgm:alg>
                </dgm:if>
                <dgm:else name="L2TextContainerAlgoRTL">
                  <dgm:alg type="tx">
                    <dgm:param type="txAnchorVert" val="mid"/>
                    <dgm:param type="parTxRTLAlign" val="r"/>
                    <dgm:param type="parTxLTRAlign" val="r"/>
                    <dgm:param type="txAnchorVertCh" val="mid"/>
                    <dgm:param type="shpTxRTLAlignCh" val="r"/>
                    <dgm:param type="shpTxLTRAlignCh" val="r"/>
                  </dgm:alg>
                </dgm:else>
              </dgm:choose>
              <dgm:shape xmlns:r="http://schemas.openxmlformats.org/officeDocument/2006/relationships" type="roundRect" r:blip="">
                <dgm:adjLst/>
              </dgm:shape>
              <dgm:presOf axis="des" ptType="node"/>
              <dgm:constrLst>
                <dgm:constr type="primFontSz" val="17"/>
                <dgm:constr type="lMarg" refType="primFontSz" fact="0.7"/>
                <dgm:constr type="rMarg" refType="primFontSz" fact="0.7"/>
                <dgm:constr type="tMarg" refType="primFontSz" fact="0.7"/>
                <dgm:constr type="bMarg" refType="primFontSz" fact="0.7"/>
              </dgm:constrLst>
              <dgm:ruleLst>
                <dgm:rule type="primFontSz" val="12" fact="NaN" max="NaN"/>
                <dgm:rule type="secFontSz" val="10" fact="NaN" max="NaN"/>
                <dgm:rule type="h" val="INF" fact="NaN" max="NaN"/>
              </dgm:ruleLst>
            </dgm:layoutNode>
            <dgm:layoutNode name="FlexibleEmptyPlaceHolder">
              <dgm:alg type="sp"/>
              <dgm:shape xmlns:r="http://schemas.openxmlformats.org/officeDocument/2006/relationships" r:blip="">
                <dgm:adjLst/>
              </dgm:shape>
              <dgm:presOf/>
              <dgm:constrLst/>
            </dgm:layoutNode>
          </dgm:layoutNode>
          <dgm:layoutNode name="ConnectLine" styleLbl="sibTrans1D1" moveWith="L2TextContainer">
            <dgm:alg type="sp"/>
            <dgm:shape xmlns:r="http://schemas.openxmlformats.org/officeDocument/2006/relationships" type="line" r:blip="">
              <dgm:adjLst/>
              <dgm:extLst>
                <a:ext uri="{B698B0E9-8C71-41B9-8309-B3DCBF30829C}">
                  <dgm1612:spPr xmlns:dgm1612="http://schemas.microsoft.com/office/drawing/2016/12/diagram">
                    <a:ln>
                      <a:prstDash val="dash"/>
                    </a:ln>
                  </dgm1612:spPr>
                </a:ext>
              </dgm:extLst>
            </dgm:shape>
            <dgm:presOf/>
            <dgm:constrLst/>
          </dgm:layoutNode>
          <dgm:layoutNode name="ConnectorPoint" styleLbl="alignNode1" moveWith="L2TextContainer">
            <dgm:alg type="sp"/>
            <dgm:shape xmlns:r="http://schemas.openxmlformats.org/officeDocument/2006/relationships" type="ellipse" r:blip="" zOrderOff="1">
              <dgm:adj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Node>
  <dgm:extLst>
    <a:ext uri="{68A01E43-0DF5-4B5B-8FA6-DAF915123BFB}">
      <dgm1612:lstStyle xmlns:dgm1612="http://schemas.microsoft.com/office/drawing/2016/12/diagram">
        <a:lvl1pPr>
          <a:defRPr b="1"/>
        </a:lvl1pPr>
      </dgm1612:lstStyle>
    </a:ext>
  </dgm:extLst>
</dgm:layoutDef>
</file>

<file path=ppt/diagrams/layout2.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1BCC682-5C5A-4E74-A103-4CFEFA43121C}" type="datetimeFigureOut">
              <a:rPr lang="en-GB" smtClean="0"/>
              <a:t>26/09/2022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7463390-0A69-4FA8-9EAB-C7BA2E448208}" type="slidenum">
              <a:rPr lang="en-GB" smtClean="0"/>
              <a:t>‹#›</a:t>
            </a:fld>
            <a:endParaRPr lang="en-GB"/>
          </a:p>
        </p:txBody>
      </p:sp>
    </p:spTree>
    <p:extLst>
      <p:ext uri="{BB962C8B-B14F-4D97-AF65-F5344CB8AC3E}">
        <p14:creationId xmlns:p14="http://schemas.microsoft.com/office/powerpoint/2010/main" val="1574542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google.com/url?q=https%3A%2F%2Fsites.google.com%2Fnihr.ac.uk%2Fpi-standards%2Fabout-us%3Fauthuser%3D0&amp;sa=D&amp;sntz=1&amp;usg=AOvVaw1thzhduKkNK2MLlj2dEVrC"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a:solidFill>
                  <a:schemeClr val="tx1"/>
                </a:solidFill>
                <a:effectLst/>
                <a:latin typeface="+mn-lt"/>
                <a:ea typeface="+mn-ea"/>
                <a:cs typeface="+mn-cs"/>
              </a:rPr>
              <a:t>All – introduce ourselves. </a:t>
            </a:r>
          </a:p>
          <a:p>
            <a:r>
              <a:rPr lang="en-GB" sz="1200" kern="1200">
                <a:solidFill>
                  <a:schemeClr val="tx1"/>
                </a:solidFill>
                <a:effectLst/>
                <a:latin typeface="+mn-lt"/>
                <a:ea typeface="+mn-ea"/>
                <a:cs typeface="+mn-cs"/>
              </a:rPr>
              <a:t>Informal – chat box for questions. </a:t>
            </a:r>
          </a:p>
          <a:p>
            <a:r>
              <a:rPr lang="en-GB" sz="1200" kern="1200">
                <a:solidFill>
                  <a:schemeClr val="tx1"/>
                </a:solidFill>
                <a:effectLst/>
                <a:latin typeface="+mn-lt"/>
                <a:ea typeface="+mn-ea"/>
                <a:cs typeface="+mn-cs"/>
              </a:rPr>
              <a:t>Format of presentation – webinar or focus groups.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6D5B7E-7966-4522-9B51-A5C5E251370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051899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Plan for the next hour – workshop. I'm not a fan of talking for no more than 10 minutes let alone an hour. </a:t>
            </a:r>
          </a:p>
        </p:txBody>
      </p:sp>
      <p:sp>
        <p:nvSpPr>
          <p:cNvPr id="4" name="Slide Number Placeholder 3"/>
          <p:cNvSpPr>
            <a:spLocks noGrp="1"/>
          </p:cNvSpPr>
          <p:nvPr>
            <p:ph type="sldNum" sz="quarter" idx="5"/>
          </p:nvPr>
        </p:nvSpPr>
        <p:spPr/>
        <p:txBody>
          <a:bodyPr/>
          <a:lstStyle/>
          <a:p>
            <a:fld id="{77463390-0A69-4FA8-9EAB-C7BA2E448208}" type="slidenum">
              <a:rPr lang="en-GB" smtClean="0"/>
              <a:t>2</a:t>
            </a:fld>
            <a:endParaRPr lang="en-GB"/>
          </a:p>
        </p:txBody>
      </p:sp>
    </p:spTree>
    <p:extLst>
      <p:ext uri="{BB962C8B-B14F-4D97-AF65-F5344CB8AC3E}">
        <p14:creationId xmlns:p14="http://schemas.microsoft.com/office/powerpoint/2010/main" val="20865088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Hands up who have heard about the standards</a:t>
            </a:r>
            <a:endParaRPr lang="en-US" dirty="0"/>
          </a:p>
          <a:p>
            <a:r>
              <a:rPr lang="en-GB" dirty="0"/>
              <a:t>Hands up who have used them before? </a:t>
            </a:r>
            <a:endParaRPr lang="en-US"/>
          </a:p>
          <a:p>
            <a:r>
              <a:rPr lang="en-GB" dirty="0">
                <a:cs typeface="Calibri"/>
              </a:rPr>
              <a:t>Explain standards </a:t>
            </a:r>
            <a:endParaRPr lang="en-GB" dirty="0"/>
          </a:p>
          <a:p>
            <a:r>
              <a:rPr lang="en-GB" dirty="0"/>
              <a:t>Better public involvement for better health and social care research</a:t>
            </a:r>
            <a:endParaRPr lang="en-US" dirty="0">
              <a:cs typeface="Calibri"/>
            </a:endParaRPr>
          </a:p>
          <a:p>
            <a:r>
              <a:rPr lang="en-GB" dirty="0"/>
              <a:t>The UK Standards for Public Involvement are designed to improve the quality and consistency of public involvement in research. </a:t>
            </a:r>
            <a:endParaRPr lang="en-GB" dirty="0">
              <a:cs typeface="Calibri"/>
            </a:endParaRPr>
          </a:p>
          <a:p>
            <a:r>
              <a:rPr lang="en-GB" dirty="0"/>
              <a:t>Developed over three years by a </a:t>
            </a:r>
            <a:r>
              <a:rPr lang="en-GB" u="sng" dirty="0">
                <a:hlinkClick r:id="rId3"/>
              </a:rPr>
              <a:t>UK-wide partnership</a:t>
            </a:r>
            <a:r>
              <a:rPr lang="en-GB" dirty="0"/>
              <a:t>, the standards are a description of what good public involvement looks like and encourage approaches and behaviours that are the hallmark of good public involvement such as flexibility, sharing and learning and respect for each other. </a:t>
            </a:r>
            <a:endParaRPr lang="en-GB" dirty="0">
              <a:cs typeface="Calibri"/>
            </a:endParaRPr>
          </a:p>
          <a:p>
            <a:r>
              <a:rPr lang="en-GB" dirty="0"/>
              <a:t>The standards are for everyone doing health or social care research and have been tested by over 40 individuals, groups and organisations during a year-long pilot programme. They provide guidance and reassurance for users working towards achieving their own best practice.</a:t>
            </a:r>
            <a:endParaRPr lang="en-GB" dirty="0">
              <a:cs typeface="Calibri"/>
            </a:endParaRPr>
          </a:p>
          <a:p>
            <a:endParaRPr lang="en-GB" dirty="0">
              <a:cs typeface="Calibri"/>
            </a:endParaRPr>
          </a:p>
          <a:p>
            <a:r>
              <a:rPr lang="en-GB" dirty="0"/>
              <a:t>It is possible that some organisations will achieve many of the standards, others may achieve a few. Success is not about meeting all the standards all the time, but about improvement over time as experienced by all the people involved.</a:t>
            </a:r>
          </a:p>
        </p:txBody>
      </p:sp>
      <p:sp>
        <p:nvSpPr>
          <p:cNvPr id="4" name="Slide Number Placeholder 3"/>
          <p:cNvSpPr>
            <a:spLocks noGrp="1"/>
          </p:cNvSpPr>
          <p:nvPr>
            <p:ph type="sldNum" sz="quarter" idx="5"/>
          </p:nvPr>
        </p:nvSpPr>
        <p:spPr/>
        <p:txBody>
          <a:bodyPr/>
          <a:lstStyle/>
          <a:p>
            <a:fld id="{77463390-0A69-4FA8-9EAB-C7BA2E448208}" type="slidenum">
              <a:rPr lang="en-GB" smtClean="0"/>
              <a:t>3</a:t>
            </a:fld>
            <a:endParaRPr lang="en-GB"/>
          </a:p>
        </p:txBody>
      </p:sp>
    </p:spTree>
    <p:extLst>
      <p:ext uri="{BB962C8B-B14F-4D97-AF65-F5344CB8AC3E}">
        <p14:creationId xmlns:p14="http://schemas.microsoft.com/office/powerpoint/2010/main" val="22559853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Explain timeline and what went on during each stage. </a:t>
            </a:r>
          </a:p>
        </p:txBody>
      </p:sp>
      <p:sp>
        <p:nvSpPr>
          <p:cNvPr id="4" name="Slide Number Placeholder 3"/>
          <p:cNvSpPr>
            <a:spLocks noGrp="1"/>
          </p:cNvSpPr>
          <p:nvPr>
            <p:ph type="sldNum" sz="quarter" idx="5"/>
          </p:nvPr>
        </p:nvSpPr>
        <p:spPr/>
        <p:txBody>
          <a:bodyPr/>
          <a:lstStyle/>
          <a:p>
            <a:fld id="{77463390-0A69-4FA8-9EAB-C7BA2E448208}" type="slidenum">
              <a:rPr lang="en-GB" smtClean="0"/>
              <a:t>4</a:t>
            </a:fld>
            <a:endParaRPr lang="en-GB"/>
          </a:p>
        </p:txBody>
      </p:sp>
    </p:spTree>
    <p:extLst>
      <p:ext uri="{BB962C8B-B14F-4D97-AF65-F5344CB8AC3E}">
        <p14:creationId xmlns:p14="http://schemas.microsoft.com/office/powerpoint/2010/main" val="36712018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lnSpc>
                <a:spcPct val="90000"/>
              </a:lnSpc>
              <a:spcBef>
                <a:spcPts val="1000"/>
              </a:spcBef>
              <a:buFont typeface="Arial"/>
              <a:buChar char="•"/>
            </a:pPr>
            <a:r>
              <a:rPr lang="en-GB" dirty="0"/>
              <a:t>The standards can be used in different ways. </a:t>
            </a:r>
            <a:endParaRPr lang="en-US" dirty="0"/>
          </a:p>
          <a:p>
            <a:endParaRPr lang="en-US" dirty="0">
              <a:cs typeface="Calibri"/>
            </a:endParaRPr>
          </a:p>
        </p:txBody>
      </p:sp>
      <p:sp>
        <p:nvSpPr>
          <p:cNvPr id="4" name="Slide Number Placeholder 3"/>
          <p:cNvSpPr>
            <a:spLocks noGrp="1"/>
          </p:cNvSpPr>
          <p:nvPr>
            <p:ph type="sldNum" sz="quarter" idx="5"/>
          </p:nvPr>
        </p:nvSpPr>
        <p:spPr/>
        <p:txBody>
          <a:bodyPr/>
          <a:lstStyle/>
          <a:p>
            <a:fld id="{77463390-0A69-4FA8-9EAB-C7BA2E448208}" type="slidenum">
              <a:rPr lang="en-GB" smtClean="0"/>
              <a:t>6</a:t>
            </a:fld>
            <a:endParaRPr lang="en-GB"/>
          </a:p>
        </p:txBody>
      </p:sp>
    </p:spTree>
    <p:extLst>
      <p:ext uri="{BB962C8B-B14F-4D97-AF65-F5344CB8AC3E}">
        <p14:creationId xmlns:p14="http://schemas.microsoft.com/office/powerpoint/2010/main" val="23262977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1650" y="1303338"/>
            <a:ext cx="6248400" cy="3516312"/>
          </a:xfrm>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t>You can request support from us by completing and submitting our online request for involvement support form.</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t>We will then review the request and contact you to discuss the next steps such as what type of involvement we could support.</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t>As part of the research community, you could have access to the enabling involvement fund.  This is a fund given to us by Welsh Government and managed by the team.  It allows us to help support members of the public to be involved in the research development of your study.  We can cover an offer of payment for time - £25.00 per hour, childcare and carer costs along with travel and accommodation for any face to face meetings.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t>Health and Care Research Wales has a comprehensive training programme in which there are three courses dedicated to public involvement.  They are an introduction to public involvement (online), Why Involvement Matters (Building a research community) virtual and face to face and UK Standards for Public Involvement online.</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t>And for the past 18 months we have been holding </a:t>
            </a:r>
            <a:r>
              <a:rPr lang="en-GB" sz="1200" kern="1200" dirty="0">
                <a:solidFill>
                  <a:schemeClr val="tx1"/>
                </a:solidFill>
                <a:effectLst/>
                <a:latin typeface="+mn-lt"/>
                <a:ea typeface="+mn-ea"/>
                <a:cs typeface="+mn-cs"/>
              </a:rPr>
              <a:t>PI forums event (virtually) based are on Discover your role consultation by WG in 2019.  The forums showcase how researchers have caried out public involvement and discuss topics of relevance to the public and researchers, such as barriers to involvement and how they can be overcome.</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sz="1200" kern="1200" dirty="0">
              <a:solidFill>
                <a:schemeClr val="tx1"/>
              </a:solidFill>
              <a:effectLst/>
              <a:latin typeface="+mn-lt"/>
              <a:ea typeface="+mn-ea"/>
              <a:cs typeface="+mn-cs"/>
            </a:endParaRPr>
          </a:p>
          <a:p>
            <a:pPr lvl="1"/>
            <a:endParaRPr lang="en-GB" dirty="0"/>
          </a:p>
        </p:txBody>
      </p:sp>
      <p:sp>
        <p:nvSpPr>
          <p:cNvPr id="4" name="Slide Number Placeholder 3"/>
          <p:cNvSpPr>
            <a:spLocks noGrp="1"/>
          </p:cNvSpPr>
          <p:nvPr>
            <p:ph type="sldNum" sz="quarter" idx="5"/>
          </p:nvPr>
        </p:nvSpPr>
        <p:spPr/>
        <p:txBody>
          <a:bodyPr/>
          <a:lstStyle/>
          <a:p>
            <a:pPr>
              <a:defRPr/>
            </a:pPr>
            <a:fld id="{5A043432-33F8-4EBB-9944-CF19C9F802DB}" type="slidenum">
              <a:rPr lang="en-GB" smtClean="0"/>
              <a:pPr>
                <a:defRPr/>
              </a:pPr>
              <a:t>9</a:t>
            </a:fld>
            <a:endParaRPr lang="en-GB"/>
          </a:p>
        </p:txBody>
      </p:sp>
    </p:spTree>
    <p:extLst>
      <p:ext uri="{BB962C8B-B14F-4D97-AF65-F5344CB8AC3E}">
        <p14:creationId xmlns:p14="http://schemas.microsoft.com/office/powerpoint/2010/main" val="32021354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77463390-0A69-4FA8-9EAB-C7BA2E448208}" type="slidenum">
              <a:rPr lang="en-GB" smtClean="0"/>
              <a:t>11</a:t>
            </a:fld>
            <a:endParaRPr lang="en-GB"/>
          </a:p>
        </p:txBody>
      </p:sp>
    </p:spTree>
    <p:extLst>
      <p:ext uri="{BB962C8B-B14F-4D97-AF65-F5344CB8AC3E}">
        <p14:creationId xmlns:p14="http://schemas.microsoft.com/office/powerpoint/2010/main" val="327940547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3.jpe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7" name="Group 7"/>
          <p:cNvGrpSpPr>
            <a:grpSpLocks/>
          </p:cNvGrpSpPr>
          <p:nvPr userDrawn="1"/>
        </p:nvGrpSpPr>
        <p:grpSpPr bwMode="auto">
          <a:xfrm>
            <a:off x="2615748" y="-324196"/>
            <a:ext cx="9576252" cy="7182189"/>
            <a:chOff x="0" y="0"/>
            <a:chExt cx="9144000" cy="685800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userDrawn="1"/>
          </p:nvSpPr>
          <p:spPr>
            <a:xfrm>
              <a:off x="7507288" y="5822950"/>
              <a:ext cx="1444625" cy="828675"/>
            </a:xfrm>
            <a:prstGeom prst="rect">
              <a:avLst/>
            </a:prstGeom>
            <a:ln>
              <a:no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GB"/>
            </a:p>
          </p:txBody>
        </p:sp>
      </p:grpSp>
      <p:sp>
        <p:nvSpPr>
          <p:cNvPr id="2" name="Title 1"/>
          <p:cNvSpPr>
            <a:spLocks noGrp="1"/>
          </p:cNvSpPr>
          <p:nvPr>
            <p:ph type="ctrTitle"/>
          </p:nvPr>
        </p:nvSpPr>
        <p:spPr>
          <a:xfrm>
            <a:off x="601668" y="1795694"/>
            <a:ext cx="6580528" cy="1670713"/>
          </a:xfrm>
        </p:spPr>
        <p:txBody>
          <a:bodyPr anchor="t">
            <a:normAutofit/>
          </a:bodyPr>
          <a:lstStyle>
            <a:lvl1pPr algn="l">
              <a:defRPr sz="3600">
                <a:latin typeface="Arial" panose="020B0604020202020204" pitchFamily="34" charset="0"/>
                <a:cs typeface="Arial" panose="020B0604020202020204" pitchFamily="34" charset="0"/>
              </a:defRPr>
            </a:lvl1pPr>
          </a:lstStyle>
          <a:p>
            <a:r>
              <a:rPr lang="en-US"/>
              <a:t>Click to edit Master title style</a:t>
            </a:r>
            <a:endParaRPr lang="en-GB"/>
          </a:p>
        </p:txBody>
      </p:sp>
      <p:sp>
        <p:nvSpPr>
          <p:cNvPr id="3" name="Subtitle 2"/>
          <p:cNvSpPr>
            <a:spLocks noGrp="1"/>
          </p:cNvSpPr>
          <p:nvPr>
            <p:ph type="subTitle" idx="1"/>
          </p:nvPr>
        </p:nvSpPr>
        <p:spPr>
          <a:xfrm>
            <a:off x="601668" y="3734551"/>
            <a:ext cx="4402594" cy="1236460"/>
          </a:xfrm>
        </p:spPr>
        <p:txBody>
          <a:bodyPr/>
          <a:lstStyle>
            <a:lvl1pPr marL="0" indent="0" algn="l">
              <a:buNone/>
              <a:defRPr sz="24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pic>
        <p:nvPicPr>
          <p:cNvPr id="11" name="Picture 11"/>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297416" y="797892"/>
            <a:ext cx="1646237"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593283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1614660"/>
            <a:ext cx="3932237" cy="978911"/>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1614660"/>
            <a:ext cx="6172200" cy="465313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676698"/>
            <a:ext cx="3932237" cy="359109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8" name="Picture 8"/>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01668" y="535161"/>
            <a:ext cx="1527175"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867040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1614661"/>
            <a:ext cx="10515600" cy="912408"/>
          </a:xfrm>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838200" y="2643448"/>
            <a:ext cx="10515600" cy="3649288"/>
          </a:xfrm>
        </p:spPr>
        <p:txBody>
          <a:bodyPr vert="eaVert"/>
          <a:lstStyle>
            <a:lvl1pPr marL="228600" indent="-228600">
              <a:buFontTx/>
              <a:buBlip>
                <a:blip r:embed="rId2"/>
              </a:buBlip>
              <a:defRPr/>
            </a:lvl1pPr>
            <a:lvl2pPr marL="685800" indent="-228600">
              <a:buFontTx/>
              <a:buBlip>
                <a:blip r:embed="rId2"/>
              </a:buBlip>
              <a:defRPr/>
            </a:lvl2pPr>
            <a:lvl3pPr marL="1143000" indent="-228600">
              <a:buFontTx/>
              <a:buBlip>
                <a:blip r:embed="rId2"/>
              </a:buBlip>
              <a:defRPr/>
            </a:lvl3pPr>
            <a:lvl4pPr marL="1600200" indent="-228600">
              <a:buFontTx/>
              <a:buBlip>
                <a:blip r:embed="rId2"/>
              </a:buBlip>
              <a:defRPr/>
            </a:lvl4pPr>
            <a:lvl5pPr marL="2057400" indent="-228600">
              <a:buFontTx/>
              <a:buBlip>
                <a:blip r:embed="rId2"/>
              </a:buBlip>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7" name="Picture 8"/>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01668" y="535161"/>
            <a:ext cx="1527175"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622784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1614661"/>
            <a:ext cx="2628900" cy="4703012"/>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1614661"/>
            <a:ext cx="7734300" cy="4678074"/>
          </a:xfrm>
        </p:spPr>
        <p:txBody>
          <a:bodyPr vert="eaVert"/>
          <a:lstStyle>
            <a:lvl1pPr marL="228600" indent="-228600">
              <a:buFontTx/>
              <a:buBlip>
                <a:blip r:embed="rId2"/>
              </a:buBlip>
              <a:defRPr/>
            </a:lvl1pPr>
            <a:lvl2pPr marL="685800" indent="-228600">
              <a:buFontTx/>
              <a:buBlip>
                <a:blip r:embed="rId2"/>
              </a:buBlip>
              <a:defRPr/>
            </a:lvl2pPr>
            <a:lvl3pPr marL="1143000" indent="-228600">
              <a:buFontTx/>
              <a:buBlip>
                <a:blip r:embed="rId2"/>
              </a:buBlip>
              <a:defRPr/>
            </a:lvl3pPr>
            <a:lvl4pPr marL="1600200" indent="-228600">
              <a:buFontTx/>
              <a:buBlip>
                <a:blip r:embed="rId2"/>
              </a:buBlip>
              <a:defRPr/>
            </a:lvl4pPr>
            <a:lvl5pPr marL="2057400" indent="-228600">
              <a:buFontTx/>
              <a:buBlip>
                <a:blip r:embed="rId2"/>
              </a:buBlip>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7" name="Picture 8"/>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01668" y="535161"/>
            <a:ext cx="1527175"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443935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7" name="Media Placeholder 6"/>
          <p:cNvSpPr>
            <a:spLocks noGrp="1"/>
          </p:cNvSpPr>
          <p:nvPr>
            <p:ph type="media" sz="quarter" idx="13"/>
          </p:nvPr>
        </p:nvSpPr>
        <p:spPr>
          <a:xfrm>
            <a:off x="2019239" y="2060848"/>
            <a:ext cx="8399584" cy="2951162"/>
          </a:xfrm>
        </p:spPr>
        <p:txBody>
          <a:bodyPr/>
          <a:lstStyle>
            <a:lvl1pPr>
              <a:defRPr baseline="0">
                <a:solidFill>
                  <a:srgbClr val="006E93"/>
                </a:solidFill>
              </a:defRPr>
            </a:lvl1pPr>
          </a:lstStyle>
          <a:p>
            <a:pPr lvl="0"/>
            <a:endParaRPr lang="en-GB" noProof="0"/>
          </a:p>
        </p:txBody>
      </p:sp>
    </p:spTree>
    <p:extLst>
      <p:ext uri="{BB962C8B-B14F-4D97-AF65-F5344CB8AC3E}">
        <p14:creationId xmlns:p14="http://schemas.microsoft.com/office/powerpoint/2010/main" val="1394836250"/>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7" name="Media Placeholder 6"/>
          <p:cNvSpPr>
            <a:spLocks noGrp="1"/>
          </p:cNvSpPr>
          <p:nvPr>
            <p:ph type="media" sz="quarter" idx="13"/>
          </p:nvPr>
        </p:nvSpPr>
        <p:spPr>
          <a:xfrm>
            <a:off x="2019239" y="2060848"/>
            <a:ext cx="8399584" cy="2951162"/>
          </a:xfrm>
        </p:spPr>
        <p:txBody>
          <a:bodyPr/>
          <a:lstStyle>
            <a:lvl1pPr>
              <a:defRPr baseline="0">
                <a:solidFill>
                  <a:srgbClr val="006E93"/>
                </a:solidFill>
              </a:defRPr>
            </a:lvl1pPr>
          </a:lstStyle>
          <a:p>
            <a:pPr lvl="0"/>
            <a:endParaRPr lang="en-GB" noProof="0"/>
          </a:p>
        </p:txBody>
      </p:sp>
    </p:spTree>
    <p:extLst>
      <p:ext uri="{BB962C8B-B14F-4D97-AF65-F5344CB8AC3E}">
        <p14:creationId xmlns:p14="http://schemas.microsoft.com/office/powerpoint/2010/main" val="2935078116"/>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9/26/2022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grpSp>
        <p:nvGrpSpPr>
          <p:cNvPr id="7" name="Group 7"/>
          <p:cNvGrpSpPr>
            <a:grpSpLocks/>
          </p:cNvGrpSpPr>
          <p:nvPr userDrawn="1"/>
        </p:nvGrpSpPr>
        <p:grpSpPr bwMode="auto">
          <a:xfrm>
            <a:off x="0" y="0"/>
            <a:ext cx="12192000" cy="6858000"/>
            <a:chOff x="0" y="0"/>
            <a:chExt cx="9144000" cy="685800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userDrawn="1"/>
          </p:nvSpPr>
          <p:spPr>
            <a:xfrm>
              <a:off x="7507288" y="5822950"/>
              <a:ext cx="1444625" cy="828675"/>
            </a:xfrm>
            <a:prstGeom prst="rect">
              <a:avLst/>
            </a:prstGeom>
            <a:ln>
              <a:no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GB"/>
            </a:p>
          </p:txBody>
        </p:sp>
      </p:grpSp>
      <p:pic>
        <p:nvPicPr>
          <p:cNvPr id="10" name="Picture 8"/>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92621" y="144463"/>
            <a:ext cx="2036233"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1"/>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3875621" y="384175"/>
            <a:ext cx="2194983"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690404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9/26/2022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8056367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2"/>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7"/>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smtClean="0"/>
              <a:t>9/26/2022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0736640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smtClean="0"/>
              <a:t>9/26/2022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6384967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2"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2"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fld id="{9C7AC614-C518-4285-B579-F4E5221F30EE}" type="datetimeFigureOut">
              <a:rPr lang="en-GB" smtClean="0"/>
              <a:pPr>
                <a:defRPr/>
              </a:pPr>
              <a:t>26/09/2022</a:t>
            </a:fld>
            <a:endParaRPr lang="en-GB"/>
          </a:p>
        </p:txBody>
      </p:sp>
      <p:sp>
        <p:nvSpPr>
          <p:cNvPr id="8" name="Footer Placeholder 7"/>
          <p:cNvSpPr>
            <a:spLocks noGrp="1"/>
          </p:cNvSpPr>
          <p:nvPr>
            <p:ph type="ftr" sz="quarter" idx="11"/>
          </p:nvPr>
        </p:nvSpPr>
        <p:spPr/>
        <p:txBody>
          <a:bodyPr/>
          <a:lstStyle/>
          <a:p>
            <a:pPr>
              <a:defRPr/>
            </a:pPr>
            <a:endParaRPr lang="en-GB"/>
          </a:p>
        </p:txBody>
      </p:sp>
      <p:sp>
        <p:nvSpPr>
          <p:cNvPr id="9" name="Slide Number Placeholder 8"/>
          <p:cNvSpPr>
            <a:spLocks noGrp="1"/>
          </p:cNvSpPr>
          <p:nvPr>
            <p:ph type="sldNum" sz="quarter" idx="12"/>
          </p:nvPr>
        </p:nvSpPr>
        <p:spPr/>
        <p:txBody>
          <a:bodyPr/>
          <a:lstStyle/>
          <a:p>
            <a:pPr>
              <a:defRPr/>
            </a:pPr>
            <a:fld id="{8E37D505-7B7B-4C0D-8A5E-99F35AD96013}" type="slidenum">
              <a:rPr lang="en-GB" altLang="en-US" smtClean="0"/>
              <a:pPr>
                <a:defRPr/>
              </a:pPr>
              <a:t>‹#›</a:t>
            </a:fld>
            <a:endParaRPr lang="en-GB" altLang="en-US"/>
          </a:p>
        </p:txBody>
      </p:sp>
    </p:spTree>
    <p:extLst>
      <p:ext uri="{BB962C8B-B14F-4D97-AF65-F5344CB8AC3E}">
        <p14:creationId xmlns:p14="http://schemas.microsoft.com/office/powerpoint/2010/main" val="20530136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614661"/>
            <a:ext cx="10515600" cy="845906"/>
          </a:xfrm>
        </p:spPr>
        <p:txBody>
          <a:bodyPr/>
          <a:lstStyle/>
          <a:p>
            <a:r>
              <a:rPr lang="en-US"/>
              <a:t>Click to edit Master title style</a:t>
            </a:r>
            <a:endParaRPr lang="en-GB"/>
          </a:p>
        </p:txBody>
      </p:sp>
      <p:sp>
        <p:nvSpPr>
          <p:cNvPr id="3" name="Content Placeholder 2"/>
          <p:cNvSpPr>
            <a:spLocks noGrp="1"/>
          </p:cNvSpPr>
          <p:nvPr>
            <p:ph idx="1"/>
          </p:nvPr>
        </p:nvSpPr>
        <p:spPr>
          <a:xfrm>
            <a:off x="838200" y="2527069"/>
            <a:ext cx="10515600" cy="3790604"/>
          </a:xfrm>
        </p:spPr>
        <p:txBody>
          <a:bodyPr/>
          <a:lstStyle>
            <a:lvl1pPr marL="228600" indent="-228600">
              <a:buFontTx/>
              <a:buBlip>
                <a:blip r:embed="rId2"/>
              </a:buBlip>
              <a:defRPr/>
            </a:lvl1pPr>
            <a:lvl2pPr marL="685800" indent="-228600">
              <a:buFontTx/>
              <a:buBlip>
                <a:blip r:embed="rId2"/>
              </a:buBlip>
              <a:defRPr/>
            </a:lvl2pPr>
            <a:lvl3pPr marL="1143000" indent="-228600">
              <a:buFontTx/>
              <a:buBlip>
                <a:blip r:embed="rId2"/>
              </a:buBlip>
              <a:defRPr/>
            </a:lvl3pPr>
            <a:lvl4pPr marL="1600200" indent="-228600">
              <a:buFontTx/>
              <a:buBlip>
                <a:blip r:embed="rId2"/>
              </a:buBlip>
              <a:defRPr/>
            </a:lvl4pPr>
            <a:lvl5pPr marL="2057400" indent="-228600">
              <a:buFontTx/>
              <a:buBlip>
                <a:blip r:embed="rId2"/>
              </a:buBlip>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8" name="Picture 8"/>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01668" y="535161"/>
            <a:ext cx="1527175"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4593660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smtClean="0"/>
              <a:t>9/26/2022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6329877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smtClean="0"/>
              <a:t>9/26/2022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2293644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9"/>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9/26/2022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40238392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9"/>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9/26/2022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409160060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9/26/2022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63154867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2"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9/26/2022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8491717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614662"/>
            <a:ext cx="10515600" cy="3314786"/>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5037513"/>
            <a:ext cx="10515600" cy="127184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7" name="Picture 8"/>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01668" y="535161"/>
            <a:ext cx="1527175"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855092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614661"/>
            <a:ext cx="10515600" cy="596524"/>
          </a:xfrm>
        </p:spPr>
        <p:txBody>
          <a:bodyPr/>
          <a:lstStyle/>
          <a:p>
            <a:r>
              <a:rPr lang="en-US"/>
              <a:t>Click to edit Master title style</a:t>
            </a:r>
            <a:endParaRPr lang="en-GB"/>
          </a:p>
        </p:txBody>
      </p:sp>
      <p:sp>
        <p:nvSpPr>
          <p:cNvPr id="3" name="Content Placeholder 2"/>
          <p:cNvSpPr>
            <a:spLocks noGrp="1"/>
          </p:cNvSpPr>
          <p:nvPr>
            <p:ph sz="half" idx="1"/>
          </p:nvPr>
        </p:nvSpPr>
        <p:spPr>
          <a:xfrm>
            <a:off x="838200" y="2302625"/>
            <a:ext cx="5181600" cy="4006734"/>
          </a:xfrm>
        </p:spPr>
        <p:txBody>
          <a:bodyPr/>
          <a:lstStyle>
            <a:lvl1pPr marL="228600" indent="-228600">
              <a:buFontTx/>
              <a:buBlip>
                <a:blip r:embed="rId2"/>
              </a:buBlip>
              <a:defRPr/>
            </a:lvl1pPr>
            <a:lvl2pPr marL="685800" indent="-228600">
              <a:buFontTx/>
              <a:buBlip>
                <a:blip r:embed="rId2"/>
              </a:buBlip>
              <a:defRPr/>
            </a:lvl2pPr>
            <a:lvl3pPr marL="1143000" indent="-228600">
              <a:buFontTx/>
              <a:buBlip>
                <a:blip r:embed="rId2"/>
              </a:buBlip>
              <a:defRPr/>
            </a:lvl3pPr>
            <a:lvl4pPr marL="1600200" indent="-228600">
              <a:buFontTx/>
              <a:buBlip>
                <a:blip r:embed="rId2"/>
              </a:buBlip>
              <a:defRPr/>
            </a:lvl4pPr>
            <a:lvl5pPr marL="2057400" indent="-228600">
              <a:buFontTx/>
              <a:buBlip>
                <a:blip r:embed="rId2"/>
              </a:buBlip>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2302625"/>
            <a:ext cx="5181600" cy="4006734"/>
          </a:xfrm>
        </p:spPr>
        <p:txBody>
          <a:bodyPr/>
          <a:lstStyle>
            <a:lvl1pPr marL="228600" indent="-228600">
              <a:buFontTx/>
              <a:buBlip>
                <a:blip r:embed="rId2"/>
              </a:buBlip>
              <a:defRPr/>
            </a:lvl1pPr>
            <a:lvl2pPr marL="685800" indent="-228600">
              <a:buFontTx/>
              <a:buBlip>
                <a:blip r:embed="rId2"/>
              </a:buBlip>
              <a:defRPr/>
            </a:lvl2pPr>
            <a:lvl3pPr marL="1143000" indent="-228600">
              <a:buFontTx/>
              <a:buBlip>
                <a:blip r:embed="rId2"/>
              </a:buBlip>
              <a:defRPr/>
            </a:lvl3pPr>
            <a:lvl4pPr marL="1600200" indent="-228600">
              <a:buFontTx/>
              <a:buBlip>
                <a:blip r:embed="rId2"/>
              </a:buBlip>
              <a:defRPr/>
            </a:lvl4pPr>
            <a:lvl5pPr marL="2057400" indent="-228600">
              <a:buFontTx/>
              <a:buBlip>
                <a:blip r:embed="rId2"/>
              </a:buBlip>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8" name="Picture 8"/>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01668" y="535161"/>
            <a:ext cx="1527175"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208811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1614661"/>
            <a:ext cx="10515600" cy="578686"/>
          </a:xfrm>
        </p:spPr>
        <p:txBody>
          <a:bodyPr/>
          <a:lstStyle/>
          <a:p>
            <a:r>
              <a:rPr lang="en-US"/>
              <a:t>Click to edit Master title style</a:t>
            </a:r>
            <a:endParaRPr lang="en-GB"/>
          </a:p>
        </p:txBody>
      </p:sp>
      <p:sp>
        <p:nvSpPr>
          <p:cNvPr id="3" name="Text Placeholder 2"/>
          <p:cNvSpPr>
            <a:spLocks noGrp="1"/>
          </p:cNvSpPr>
          <p:nvPr>
            <p:ph type="body" idx="1"/>
          </p:nvPr>
        </p:nvSpPr>
        <p:spPr>
          <a:xfrm>
            <a:off x="839788" y="2269375"/>
            <a:ext cx="5157787" cy="52248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867891"/>
            <a:ext cx="5157787" cy="3449782"/>
          </a:xfrm>
        </p:spPr>
        <p:txBody>
          <a:bodyPr/>
          <a:lstStyle>
            <a:lvl1pPr marL="228600" indent="-228600">
              <a:buFontTx/>
              <a:buBlip>
                <a:blip r:embed="rId2"/>
              </a:buBlip>
              <a:defRPr/>
            </a:lvl1pPr>
            <a:lvl2pPr marL="685800" indent="-228600">
              <a:buFontTx/>
              <a:buBlip>
                <a:blip r:embed="rId2"/>
              </a:buBlip>
              <a:defRPr/>
            </a:lvl2pPr>
            <a:lvl3pPr marL="1143000" indent="-228600">
              <a:buFontTx/>
              <a:buBlip>
                <a:blip r:embed="rId2"/>
              </a:buBlip>
              <a:defRPr/>
            </a:lvl3pPr>
            <a:lvl4pPr marL="1600200" indent="-228600">
              <a:buFontTx/>
              <a:buBlip>
                <a:blip r:embed="rId2"/>
              </a:buBlip>
              <a:defRPr/>
            </a:lvl4pPr>
            <a:lvl5pPr marL="2057400" indent="-228600">
              <a:buFontTx/>
              <a:buBlip>
                <a:blip r:embed="rId2"/>
              </a:buBlip>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2269375"/>
            <a:ext cx="5183188" cy="52248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867891"/>
            <a:ext cx="5183188" cy="3449782"/>
          </a:xfrm>
        </p:spPr>
        <p:txBody>
          <a:bodyPr/>
          <a:lstStyle>
            <a:lvl1pPr marL="228600" indent="-228600">
              <a:buFontTx/>
              <a:buBlip>
                <a:blip r:embed="rId2"/>
              </a:buBlip>
              <a:defRPr/>
            </a:lvl1pPr>
            <a:lvl2pPr marL="685800" indent="-228600">
              <a:buFontTx/>
              <a:buBlip>
                <a:blip r:embed="rId2"/>
              </a:buBlip>
              <a:defRPr/>
            </a:lvl2pPr>
            <a:lvl3pPr marL="1143000" indent="-228600">
              <a:buFontTx/>
              <a:buBlip>
                <a:blip r:embed="rId2"/>
              </a:buBlip>
              <a:defRPr/>
            </a:lvl3pPr>
            <a:lvl4pPr marL="1600200" indent="-228600">
              <a:buFontTx/>
              <a:buBlip>
                <a:blip r:embed="rId2"/>
              </a:buBlip>
              <a:defRPr/>
            </a:lvl4pPr>
            <a:lvl5pPr marL="2057400" indent="-228600">
              <a:buFontTx/>
              <a:buBlip>
                <a:blip r:embed="rId2"/>
              </a:buBlip>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10" name="Picture 8"/>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01668" y="535161"/>
            <a:ext cx="1527175"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226570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1614661"/>
            <a:ext cx="10515600" cy="671339"/>
          </a:xfrm>
        </p:spPr>
        <p:txBody>
          <a:bodyPr/>
          <a:lstStyle/>
          <a:p>
            <a:r>
              <a:rPr lang="en-US"/>
              <a:t>Click to edit Master title style</a:t>
            </a:r>
            <a:endParaRPr lang="en-GB"/>
          </a:p>
        </p:txBody>
      </p:sp>
    </p:spTree>
    <p:extLst>
      <p:ext uri="{BB962C8B-B14F-4D97-AF65-F5344CB8AC3E}">
        <p14:creationId xmlns:p14="http://schemas.microsoft.com/office/powerpoint/2010/main" val="639574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1614661"/>
            <a:ext cx="10515600" cy="671339"/>
          </a:xfrm>
        </p:spPr>
        <p:txBody>
          <a:bodyPr/>
          <a:lstStyle/>
          <a:p>
            <a:r>
              <a:rPr lang="en-US"/>
              <a:t>Click to edit Master title style</a:t>
            </a:r>
            <a:endParaRPr lang="en-GB"/>
          </a:p>
        </p:txBody>
      </p:sp>
      <p:pic>
        <p:nvPicPr>
          <p:cNvPr id="6" name="Picture 8"/>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01668" y="535161"/>
            <a:ext cx="1527175"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39574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576890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1737359"/>
            <a:ext cx="3932237" cy="847899"/>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1737359"/>
            <a:ext cx="6172200" cy="4580315"/>
          </a:xfrm>
        </p:spPr>
        <p:txBody>
          <a:bodyPr/>
          <a:lstStyle>
            <a:lvl1pPr marL="228600" indent="-228600">
              <a:buFontTx/>
              <a:buBlip>
                <a:blip r:embed="rId2"/>
              </a:buBlip>
              <a:defRPr sz="3200"/>
            </a:lvl1pPr>
            <a:lvl2pPr marL="685800" indent="-228600">
              <a:buFontTx/>
              <a:buBlip>
                <a:blip r:embed="rId2"/>
              </a:buBlip>
              <a:defRPr sz="2800"/>
            </a:lvl2pPr>
            <a:lvl3pPr marL="1143000" indent="-228600">
              <a:buFontTx/>
              <a:buBlip>
                <a:blip r:embed="rId2"/>
              </a:buBlip>
              <a:defRPr sz="2400"/>
            </a:lvl3pPr>
            <a:lvl4pPr marL="1600200" indent="-228600">
              <a:buFontTx/>
              <a:buBlip>
                <a:blip r:embed="rId2"/>
              </a:buBlip>
              <a:defRPr sz="2000"/>
            </a:lvl4pPr>
            <a:lvl5pPr marL="2057400" indent="-228600">
              <a:buFontTx/>
              <a:buBlip>
                <a:blip r:embed="rId2"/>
              </a:buBlip>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718262"/>
            <a:ext cx="3932237" cy="359941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8" name="Picture 8"/>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01668" y="535161"/>
            <a:ext cx="1527175"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403295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image" Target="../media/image5.jpeg"/><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1614661"/>
            <a:ext cx="10515600" cy="771092"/>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2468879"/>
            <a:ext cx="10515600" cy="384047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7" name="Picture 8"/>
          <p:cNvPicPr>
            <a:picLocks noChangeAspect="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601668" y="535161"/>
            <a:ext cx="1527175"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360882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4994" r:id="rId7"/>
    <p:sldLayoutId id="2147483667" r:id="rId8"/>
    <p:sldLayoutId id="2147483668" r:id="rId9"/>
    <p:sldLayoutId id="2147483669" r:id="rId10"/>
    <p:sldLayoutId id="2147483670" r:id="rId11"/>
    <p:sldLayoutId id="2147483671" r:id="rId12"/>
    <p:sldLayoutId id="2147483672" r:id="rId13"/>
    <p:sldLayoutId id="2147483673"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4"/>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D9739055-23B8-4578-B9AB-B878FF45F94B}" type="datetimeFigureOut">
              <a:rPr lang="en-GB" smtClean="0"/>
              <a:pPr>
                <a:defRPr/>
              </a:pPr>
              <a:t>26/09/2022</a:t>
            </a:fld>
            <a:endParaRPr lang="en-GB"/>
          </a:p>
        </p:txBody>
      </p:sp>
      <p:sp>
        <p:nvSpPr>
          <p:cNvPr id="5" name="Footer Placeholder 4"/>
          <p:cNvSpPr>
            <a:spLocks noGrp="1"/>
          </p:cNvSpPr>
          <p:nvPr>
            <p:ph type="ftr" sz="quarter" idx="3"/>
          </p:nvPr>
        </p:nvSpPr>
        <p:spPr>
          <a:xfrm>
            <a:off x="4038600" y="6356354"/>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GB"/>
          </a:p>
        </p:txBody>
      </p:sp>
      <p:sp>
        <p:nvSpPr>
          <p:cNvPr id="6" name="Slide Number Placeholder 5"/>
          <p:cNvSpPr>
            <a:spLocks noGrp="1"/>
          </p:cNvSpPr>
          <p:nvPr>
            <p:ph type="sldNum" sz="quarter" idx="4"/>
          </p:nvPr>
        </p:nvSpPr>
        <p:spPr>
          <a:xfrm>
            <a:off x="8610600" y="635635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E9B4A26C-D305-4D22-BF8E-8E9011E78B2E}" type="slidenum">
              <a:rPr lang="en-GB" altLang="en-US" smtClean="0"/>
              <a:pPr>
                <a:defRPr/>
              </a:pPr>
              <a:t>‹#›</a:t>
            </a:fld>
            <a:endParaRPr lang="en-GB" altLang="en-US"/>
          </a:p>
        </p:txBody>
      </p:sp>
      <p:pic>
        <p:nvPicPr>
          <p:cNvPr id="7" name="Picture 6"/>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192621" y="144463"/>
            <a:ext cx="2036233"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20733182"/>
      </p:ext>
    </p:extLst>
  </p:cSld>
  <p:clrMap bg1="lt1" tx1="dk1" bg2="lt2" tx2="dk2" accent1="accent1" accent2="accent2" accent3="accent3" accent4="accent4" accent5="accent5" accent6="accent6" hlink="hlink" folHlink="folHlink"/>
  <p:sldLayoutIdLst>
    <p:sldLayoutId id="2147484982" r:id="rId1"/>
    <p:sldLayoutId id="2147484983" r:id="rId2"/>
    <p:sldLayoutId id="2147484984" r:id="rId3"/>
    <p:sldLayoutId id="2147484985" r:id="rId4"/>
    <p:sldLayoutId id="2147484986" r:id="rId5"/>
    <p:sldLayoutId id="2147484987" r:id="rId6"/>
    <p:sldLayoutId id="2147484988" r:id="rId7"/>
    <p:sldLayoutId id="2147484989" r:id="rId8"/>
    <p:sldLayoutId id="2147484990" r:id="rId9"/>
    <p:sldLayoutId id="2147484991" r:id="rId10"/>
    <p:sldLayoutId id="214748499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s://www.peopleinresearch.org/" TargetMode="External"/><Relationship Id="rId3" Type="http://schemas.openxmlformats.org/officeDocument/2006/relationships/hyperlink" Target="https://www.learningforinvolvement.org.uk/an-interactive-course-for-new-and-experienced-patient-public-reviewers-of-health-and-social-care-research/" TargetMode="External"/><Relationship Id="rId7" Type="http://schemas.openxmlformats.org/officeDocument/2006/relationships/hyperlink" Target="https://www.ecmcnetwork.org.uk/resource-patient-and-public-involvement-early-phase-cancer-research" TargetMode="External"/><Relationship Id="rId2" Type="http://schemas.openxmlformats.org/officeDocument/2006/relationships/hyperlink" Target="https://healthandcareresearchwales.org/researchers-support-and-guidance-researchers-develop-research-idea/involving-public-your-research" TargetMode="External"/><Relationship Id="rId1" Type="http://schemas.openxmlformats.org/officeDocument/2006/relationships/slideLayout" Target="../slideLayouts/slideLayout2.xml"/><Relationship Id="rId6" Type="http://schemas.openxmlformats.org/officeDocument/2006/relationships/hyperlink" Target="https://sites.google.com/nihr.ac.uk/pi-standards/home" TargetMode="External"/><Relationship Id="rId5" Type="http://schemas.openxmlformats.org/officeDocument/2006/relationships/hyperlink" Target="https://www.nihr.ac.uk/documents/a-brief-guide-to-public-involvement-in-funding-applications/24162" TargetMode="External"/><Relationship Id="rId4" Type="http://schemas.openxmlformats.org/officeDocument/2006/relationships/hyperlink" Target="https://www.nihr.ac.uk/documents/ppi-patient-and-public-involvement-resources-for-applicants-to-nihr-research-programmes/23437"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notesSlide" Target="../notesSlides/notesSlide6.xml"/><Relationship Id="rId7" Type="http://schemas.openxmlformats.org/officeDocument/2006/relationships/diagramColors" Target="../diagrams/colors2.xml"/><Relationship Id="rId2" Type="http://schemas.openxmlformats.org/officeDocument/2006/relationships/slideLayout" Target="../slideLayouts/slideLayout16.xml"/><Relationship Id="rId1" Type="http://schemas.openxmlformats.org/officeDocument/2006/relationships/tags" Target="../tags/tag1.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 Id="rId9"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075CE8-97D0-4A9F-9FE5-27F1294D20FE}"/>
              </a:ext>
            </a:extLst>
          </p:cNvPr>
          <p:cNvSpPr>
            <a:spLocks noGrp="1"/>
          </p:cNvSpPr>
          <p:nvPr>
            <p:ph type="ctrTitle"/>
          </p:nvPr>
        </p:nvSpPr>
        <p:spPr/>
        <p:txBody>
          <a:bodyPr>
            <a:normAutofit/>
          </a:bodyPr>
          <a:lstStyle/>
          <a:p>
            <a:r>
              <a:rPr lang="en-GB" dirty="0">
                <a:latin typeface="Arial"/>
                <a:cs typeface="Arial"/>
              </a:rPr>
              <a:t>Where would we be without research? </a:t>
            </a:r>
            <a:endParaRPr lang="en-GB"/>
          </a:p>
        </p:txBody>
      </p:sp>
      <p:sp>
        <p:nvSpPr>
          <p:cNvPr id="3" name="Subtitle 2">
            <a:extLst>
              <a:ext uri="{FF2B5EF4-FFF2-40B4-BE49-F238E27FC236}">
                <a16:creationId xmlns:a16="http://schemas.microsoft.com/office/drawing/2014/main" id="{DA459D8C-1FA9-463A-B67D-927781FA9CE9}"/>
              </a:ext>
            </a:extLst>
          </p:cNvPr>
          <p:cNvSpPr>
            <a:spLocks noGrp="1"/>
          </p:cNvSpPr>
          <p:nvPr>
            <p:ph type="subTitle" idx="1"/>
          </p:nvPr>
        </p:nvSpPr>
        <p:spPr>
          <a:xfrm>
            <a:off x="601668" y="3030060"/>
            <a:ext cx="5664729" cy="1617459"/>
          </a:xfrm>
        </p:spPr>
        <p:txBody>
          <a:bodyPr vert="horz" lIns="91440" tIns="45720" rIns="91440" bIns="45720" rtlCol="0" anchor="t">
            <a:normAutofit/>
          </a:bodyPr>
          <a:lstStyle/>
          <a:p>
            <a:r>
              <a:rPr lang="en-GB" dirty="0">
                <a:latin typeface="Arial"/>
                <a:cs typeface="Arial"/>
              </a:rPr>
              <a:t>Improving the quality and consistency of public involvement in Health and Care Research.  </a:t>
            </a:r>
          </a:p>
          <a:p>
            <a:r>
              <a:rPr lang="en-GB" dirty="0">
                <a:latin typeface="Arial"/>
                <a:cs typeface="Arial"/>
              </a:rPr>
              <a:t>UK standards for Public Involvement </a:t>
            </a:r>
            <a:endParaRPr lang="en-GB" dirty="0"/>
          </a:p>
          <a:p>
            <a:endParaRPr lang="en-GB" b="1" dirty="0"/>
          </a:p>
        </p:txBody>
      </p:sp>
    </p:spTree>
    <p:extLst>
      <p:ext uri="{BB962C8B-B14F-4D97-AF65-F5344CB8AC3E}">
        <p14:creationId xmlns:p14="http://schemas.microsoft.com/office/powerpoint/2010/main" val="1565727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46CEF2-43DC-F122-04F2-972492D5AA00}"/>
              </a:ext>
            </a:extLst>
          </p:cNvPr>
          <p:cNvSpPr>
            <a:spLocks noGrp="1"/>
          </p:cNvSpPr>
          <p:nvPr>
            <p:ph type="title"/>
          </p:nvPr>
        </p:nvSpPr>
        <p:spPr/>
        <p:txBody>
          <a:bodyPr/>
          <a:lstStyle/>
          <a:p>
            <a:r>
              <a:rPr lang="en-GB">
                <a:ea typeface="+mj-lt"/>
                <a:cs typeface="+mj-lt"/>
              </a:rPr>
              <a:t>Useful Contacts </a:t>
            </a:r>
            <a:endParaRPr lang="en-US"/>
          </a:p>
        </p:txBody>
      </p:sp>
      <p:sp>
        <p:nvSpPr>
          <p:cNvPr id="3" name="Content Placeholder 2">
            <a:extLst>
              <a:ext uri="{FF2B5EF4-FFF2-40B4-BE49-F238E27FC236}">
                <a16:creationId xmlns:a16="http://schemas.microsoft.com/office/drawing/2014/main" id="{27CEAB5F-6F54-DCA7-DA3F-534D27D3790B}"/>
              </a:ext>
            </a:extLst>
          </p:cNvPr>
          <p:cNvSpPr>
            <a:spLocks noGrp="1"/>
          </p:cNvSpPr>
          <p:nvPr>
            <p:ph idx="1"/>
          </p:nvPr>
        </p:nvSpPr>
        <p:spPr/>
        <p:txBody>
          <a:bodyPr vert="horz" lIns="91440" tIns="45720" rIns="91440" bIns="45720" rtlCol="0" anchor="t">
            <a:normAutofit fontScale="40000" lnSpcReduction="20000"/>
          </a:bodyPr>
          <a:lstStyle/>
          <a:p>
            <a:r>
              <a:rPr lang="en-GB" u="sng">
                <a:ea typeface="+mn-lt"/>
                <a:cs typeface="+mn-lt"/>
                <a:hlinkClick r:id="rId2"/>
              </a:rPr>
              <a:t>https://healthandcareresearchwales.org/researchers-support-and-guidance-researchers-develop-research-idea/involving-public-your-research</a:t>
            </a:r>
            <a:endParaRPr lang="en-GB">
              <a:cs typeface="Arial" panose="020B0604020202020204"/>
            </a:endParaRPr>
          </a:p>
          <a:p>
            <a:r>
              <a:rPr lang="en-GB">
                <a:ea typeface="+mn-lt"/>
                <a:cs typeface="+mn-lt"/>
              </a:rPr>
              <a:t>Health and Care Research Wales guidance on Involving PPI in your research</a:t>
            </a:r>
            <a:endParaRPr lang="en-GB"/>
          </a:p>
          <a:p>
            <a:r>
              <a:rPr lang="en-GB" u="sng">
                <a:ea typeface="+mn-lt"/>
                <a:cs typeface="+mn-lt"/>
                <a:hlinkClick r:id="rId3"/>
              </a:rPr>
              <a:t>https://www.learningforinvolvement.org.uk/an-interactive-course-for-new-and-experienced-patient-public-reviewers-of-health-and-social-care-research/</a:t>
            </a:r>
            <a:endParaRPr lang="en-GB"/>
          </a:p>
          <a:p>
            <a:r>
              <a:rPr lang="en-GB">
                <a:ea typeface="+mn-lt"/>
                <a:cs typeface="+mn-lt"/>
              </a:rPr>
              <a:t>NIHR guidance for PPI on reviewing research documents </a:t>
            </a:r>
            <a:endParaRPr lang="en-GB"/>
          </a:p>
          <a:p>
            <a:r>
              <a:rPr lang="en-GB" u="sng">
                <a:ea typeface="+mn-lt"/>
                <a:cs typeface="+mn-lt"/>
                <a:hlinkClick r:id="rId4"/>
              </a:rPr>
              <a:t>https://www.nihr.ac.uk/documents/ppi-patient-and-public-involvement-resources-for-applicants-to-nihr-research-programmes/23437</a:t>
            </a:r>
            <a:endParaRPr lang="en-GB"/>
          </a:p>
          <a:p>
            <a:r>
              <a:rPr lang="en-GB" u="sng">
                <a:ea typeface="+mn-lt"/>
                <a:cs typeface="+mn-lt"/>
                <a:hlinkClick r:id="rId5"/>
              </a:rPr>
              <a:t>https://www.nihr.ac.uk/documents/a-brief-guide-to-public-involvement-in-funding-applications/24162</a:t>
            </a:r>
            <a:endParaRPr lang="en-GB"/>
          </a:p>
          <a:p>
            <a:r>
              <a:rPr lang="en-GB">
                <a:ea typeface="+mn-lt"/>
                <a:cs typeface="+mn-lt"/>
              </a:rPr>
              <a:t>NIHR guidance for researchers wanting to use PPI in projects</a:t>
            </a:r>
            <a:endParaRPr lang="en-GB"/>
          </a:p>
          <a:p>
            <a:r>
              <a:rPr lang="en-GB" u="sng">
                <a:ea typeface="+mn-lt"/>
                <a:cs typeface="+mn-lt"/>
                <a:hlinkClick r:id="rId6"/>
              </a:rPr>
              <a:t>https://sites.google.com/nihr.ac.uk/pi-standards/home</a:t>
            </a:r>
            <a:endParaRPr lang="en-GB"/>
          </a:p>
          <a:p>
            <a:r>
              <a:rPr lang="en-GB">
                <a:ea typeface="+mn-lt"/>
                <a:cs typeface="+mn-lt"/>
              </a:rPr>
              <a:t>UK Standards for Public Involvement</a:t>
            </a:r>
            <a:endParaRPr lang="en-GB"/>
          </a:p>
          <a:p>
            <a:r>
              <a:rPr lang="en-GB" u="sng">
                <a:ea typeface="+mn-lt"/>
                <a:cs typeface="+mn-lt"/>
                <a:hlinkClick r:id="rId7"/>
              </a:rPr>
              <a:t>https://www.ecmcnetwork.org.uk/resource-patient-and-public-involvement-early-phase-cancer-research</a:t>
            </a:r>
            <a:endParaRPr lang="en-GB"/>
          </a:p>
          <a:p>
            <a:r>
              <a:rPr lang="en-GB">
                <a:ea typeface="+mn-lt"/>
                <a:cs typeface="+mn-lt"/>
              </a:rPr>
              <a:t>ECMC booklet for PPI explaining early phase trials</a:t>
            </a:r>
            <a:endParaRPr lang="en-GB"/>
          </a:p>
          <a:p>
            <a:r>
              <a:rPr lang="en-GB" u="sng">
                <a:ea typeface="+mn-lt"/>
                <a:cs typeface="+mn-lt"/>
                <a:hlinkClick r:id="rId8"/>
              </a:rPr>
              <a:t>https://www.peopleinresearch.org/</a:t>
            </a:r>
            <a:endParaRPr lang="en-GB"/>
          </a:p>
          <a:p>
            <a:r>
              <a:rPr lang="en-GB">
                <a:ea typeface="+mn-lt"/>
                <a:cs typeface="+mn-lt"/>
              </a:rPr>
              <a:t>NIHR weekly bulletin listing opportunities for PPI in research.  Useful both for PPI looking for opportunities and researchers wanting to recruit PPI</a:t>
            </a:r>
            <a:endParaRPr lang="en-GB"/>
          </a:p>
          <a:p>
            <a:r>
              <a:rPr lang="en-GB" b="1">
                <a:ea typeface="+mn-lt"/>
                <a:cs typeface="+mn-lt"/>
              </a:rPr>
              <a:t>Charities </a:t>
            </a:r>
            <a:r>
              <a:rPr lang="en-GB">
                <a:ea typeface="+mn-lt"/>
                <a:cs typeface="+mn-lt"/>
              </a:rPr>
              <a:t>Can be worth approaching for researchers looking for PPI with rare conditions which may be difficult to recruit through other methods mentioned above.</a:t>
            </a:r>
            <a:endParaRPr lang="en-GB"/>
          </a:p>
          <a:p>
            <a:endParaRPr lang="en-GB">
              <a:cs typeface="Arial"/>
            </a:endParaRPr>
          </a:p>
        </p:txBody>
      </p:sp>
    </p:spTree>
    <p:extLst>
      <p:ext uri="{BB962C8B-B14F-4D97-AF65-F5344CB8AC3E}">
        <p14:creationId xmlns:p14="http://schemas.microsoft.com/office/powerpoint/2010/main" val="19485862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3BF7C7-6551-4E42-9792-BF714A19F419}"/>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A0588208-9436-4F6E-89EC-0898F8A4023F}"/>
              </a:ext>
            </a:extLst>
          </p:cNvPr>
          <p:cNvSpPr>
            <a:spLocks noGrp="1"/>
          </p:cNvSpPr>
          <p:nvPr>
            <p:ph idx="1"/>
          </p:nvPr>
        </p:nvSpPr>
        <p:spPr>
          <a:xfrm>
            <a:off x="3445475" y="5086266"/>
            <a:ext cx="10515600" cy="3790604"/>
          </a:xfrm>
        </p:spPr>
        <p:txBody>
          <a:bodyPr/>
          <a:lstStyle/>
          <a:p>
            <a:r>
              <a:rPr lang="en-GB"/>
              <a:t>ECMC email</a:t>
            </a:r>
          </a:p>
        </p:txBody>
      </p:sp>
      <p:pic>
        <p:nvPicPr>
          <p:cNvPr id="1026" name="Picture 2" descr="See the source image">
            <a:extLst>
              <a:ext uri="{FF2B5EF4-FFF2-40B4-BE49-F238E27FC236}">
                <a16:creationId xmlns:a16="http://schemas.microsoft.com/office/drawing/2014/main" id="{AA931CCD-C103-4E6D-9E0B-F31930AA8CF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45475" y="556054"/>
            <a:ext cx="4289854" cy="42898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62614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BE62A1EA-01A5-134C-CC4D-FD4E591D0762}"/>
              </a:ext>
            </a:extLst>
          </p:cNvPr>
          <p:cNvGraphicFramePr>
            <a:graphicFrameLocks noGrp="1"/>
          </p:cNvGraphicFramePr>
          <p:nvPr>
            <p:ph idx="1"/>
            <p:extLst>
              <p:ext uri="{D42A27DB-BD31-4B8C-83A1-F6EECF244321}">
                <p14:modId xmlns:p14="http://schemas.microsoft.com/office/powerpoint/2010/main" val="2257263769"/>
              </p:ext>
            </p:extLst>
          </p:nvPr>
        </p:nvGraphicFramePr>
        <p:xfrm>
          <a:off x="1708354" y="1401096"/>
          <a:ext cx="9347975" cy="5305767"/>
        </p:xfrm>
        <a:graphic>
          <a:graphicData uri="http://schemas.openxmlformats.org/drawingml/2006/table">
            <a:tbl>
              <a:tblPr firstRow="1" bandRow="1">
                <a:tableStyleId>{5C22544A-7EE6-4342-B048-85BDC9FD1C3A}</a:tableStyleId>
              </a:tblPr>
              <a:tblGrid>
                <a:gridCol w="713905">
                  <a:extLst>
                    <a:ext uri="{9D8B030D-6E8A-4147-A177-3AD203B41FA5}">
                      <a16:colId xmlns:a16="http://schemas.microsoft.com/office/drawing/2014/main" val="1209631869"/>
                    </a:ext>
                  </a:extLst>
                </a:gridCol>
                <a:gridCol w="1253612">
                  <a:extLst>
                    <a:ext uri="{9D8B030D-6E8A-4147-A177-3AD203B41FA5}">
                      <a16:colId xmlns:a16="http://schemas.microsoft.com/office/drawing/2014/main" val="240525316"/>
                    </a:ext>
                  </a:extLst>
                </a:gridCol>
                <a:gridCol w="909483">
                  <a:extLst>
                    <a:ext uri="{9D8B030D-6E8A-4147-A177-3AD203B41FA5}">
                      <a16:colId xmlns:a16="http://schemas.microsoft.com/office/drawing/2014/main" val="1284693321"/>
                    </a:ext>
                  </a:extLst>
                </a:gridCol>
                <a:gridCol w="6470975">
                  <a:extLst>
                    <a:ext uri="{9D8B030D-6E8A-4147-A177-3AD203B41FA5}">
                      <a16:colId xmlns:a16="http://schemas.microsoft.com/office/drawing/2014/main" val="2379637741"/>
                    </a:ext>
                  </a:extLst>
                </a:gridCol>
              </a:tblGrid>
              <a:tr h="1044677">
                <a:tc>
                  <a:txBody>
                    <a:bodyPr/>
                    <a:lstStyle/>
                    <a:p>
                      <a:pPr fontAlgn="auto"/>
                      <a:r>
                        <a:rPr lang="en-GB" sz="2000" dirty="0">
                          <a:effectLst/>
                        </a:rPr>
                        <a:t>​</a:t>
                      </a:r>
                    </a:p>
                    <a:p>
                      <a:pPr fontAlgn="base"/>
                      <a:r>
                        <a:rPr lang="en-GB" sz="2000" dirty="0">
                          <a:effectLst/>
                        </a:rPr>
                        <a:t>Item ​</a:t>
                      </a:r>
                      <a:endParaRPr lang="en-GB" sz="2000" b="1">
                        <a:solidFill>
                          <a:srgbClr val="FFFFFF"/>
                        </a:solidFill>
                        <a:effectLst/>
                      </a:endParaRPr>
                    </a:p>
                  </a:txBody>
                  <a:tcPr/>
                </a:tc>
                <a:tc>
                  <a:txBody>
                    <a:bodyPr/>
                    <a:lstStyle/>
                    <a:p>
                      <a:pPr algn="ctr" fontAlgn="auto"/>
                      <a:r>
                        <a:rPr lang="en-GB" sz="2000" dirty="0">
                          <a:effectLst/>
                        </a:rPr>
                        <a:t>​</a:t>
                      </a:r>
                    </a:p>
                    <a:p>
                      <a:pPr fontAlgn="base"/>
                      <a:r>
                        <a:rPr lang="en-GB" sz="2000" dirty="0">
                          <a:effectLst/>
                        </a:rPr>
                        <a:t>Timings ​</a:t>
                      </a:r>
                      <a:endParaRPr lang="en-GB" sz="2000" b="1">
                        <a:solidFill>
                          <a:srgbClr val="FFFFFF"/>
                        </a:solidFill>
                        <a:effectLst/>
                      </a:endParaRPr>
                    </a:p>
                  </a:txBody>
                  <a:tcPr/>
                </a:tc>
                <a:tc>
                  <a:txBody>
                    <a:bodyPr/>
                    <a:lstStyle/>
                    <a:p>
                      <a:pPr algn="ctr" fontAlgn="auto"/>
                      <a:r>
                        <a:rPr lang="en-GB" sz="2000" dirty="0">
                          <a:effectLst/>
                        </a:rPr>
                        <a:t>​</a:t>
                      </a:r>
                    </a:p>
                    <a:p>
                      <a:pPr fontAlgn="base"/>
                      <a:r>
                        <a:rPr lang="en-GB" sz="2000" dirty="0">
                          <a:effectLst/>
                        </a:rPr>
                        <a:t>Who ​</a:t>
                      </a:r>
                      <a:endParaRPr lang="en-GB" sz="2000" b="1">
                        <a:solidFill>
                          <a:srgbClr val="FFFFFF"/>
                        </a:solidFill>
                        <a:effectLst/>
                      </a:endParaRPr>
                    </a:p>
                  </a:txBody>
                  <a:tcPr/>
                </a:tc>
                <a:tc>
                  <a:txBody>
                    <a:bodyPr/>
                    <a:lstStyle/>
                    <a:p>
                      <a:pPr algn="ctr" fontAlgn="auto"/>
                      <a:r>
                        <a:rPr lang="en-GB" sz="2000" dirty="0">
                          <a:effectLst/>
                        </a:rPr>
                        <a:t>​</a:t>
                      </a:r>
                    </a:p>
                    <a:p>
                      <a:pPr fontAlgn="base"/>
                      <a:r>
                        <a:rPr lang="en-GB" sz="2000" dirty="0">
                          <a:effectLst/>
                        </a:rPr>
                        <a:t>Purpose ​</a:t>
                      </a:r>
                      <a:endParaRPr lang="en-GB" sz="2000" b="1">
                        <a:solidFill>
                          <a:srgbClr val="FFFFFF"/>
                        </a:solidFill>
                        <a:effectLst/>
                      </a:endParaRPr>
                    </a:p>
                  </a:txBody>
                  <a:tcPr/>
                </a:tc>
                <a:extLst>
                  <a:ext uri="{0D108BD9-81ED-4DB2-BD59-A6C34878D82A}">
                    <a16:rowId xmlns:a16="http://schemas.microsoft.com/office/drawing/2014/main" val="1009092508"/>
                  </a:ext>
                </a:extLst>
              </a:tr>
              <a:tr h="644463">
                <a:tc>
                  <a:txBody>
                    <a:bodyPr/>
                    <a:lstStyle/>
                    <a:p>
                      <a:pPr fontAlgn="auto"/>
                      <a:r>
                        <a:rPr lang="en-GB" sz="1800" dirty="0">
                          <a:effectLst/>
                        </a:rPr>
                        <a:t>​</a:t>
                      </a:r>
                    </a:p>
                    <a:p>
                      <a:pPr fontAlgn="base"/>
                      <a:r>
                        <a:rPr lang="en-GB" sz="1800" dirty="0">
                          <a:effectLst/>
                        </a:rPr>
                        <a:t>1 ​</a:t>
                      </a:r>
                    </a:p>
                  </a:txBody>
                  <a:tcPr/>
                </a:tc>
                <a:tc>
                  <a:txBody>
                    <a:bodyPr/>
                    <a:lstStyle/>
                    <a:p>
                      <a:pPr fontAlgn="auto"/>
                      <a:r>
                        <a:rPr lang="en-GB" sz="1800" dirty="0">
                          <a:effectLst/>
                        </a:rPr>
                        <a:t>​</a:t>
                      </a:r>
                    </a:p>
                    <a:p>
                      <a:pPr fontAlgn="base"/>
                      <a:r>
                        <a:rPr lang="en-GB" sz="1800" dirty="0">
                          <a:effectLst/>
                        </a:rPr>
                        <a:t>5 min ​</a:t>
                      </a:r>
                    </a:p>
                  </a:txBody>
                  <a:tcPr/>
                </a:tc>
                <a:tc>
                  <a:txBody>
                    <a:bodyPr/>
                    <a:lstStyle/>
                    <a:p>
                      <a:pPr fontAlgn="auto"/>
                      <a:r>
                        <a:rPr lang="en-GB" sz="1800" dirty="0">
                          <a:effectLst/>
                        </a:rPr>
                        <a:t>​</a:t>
                      </a:r>
                    </a:p>
                    <a:p>
                      <a:pPr fontAlgn="base"/>
                      <a:r>
                        <a:rPr lang="en-GB" sz="1800" dirty="0">
                          <a:effectLst/>
                        </a:rPr>
                        <a:t>PI team</a:t>
                      </a:r>
                    </a:p>
                  </a:txBody>
                  <a:tcPr/>
                </a:tc>
                <a:tc>
                  <a:txBody>
                    <a:bodyPr/>
                    <a:lstStyle/>
                    <a:p>
                      <a:pPr fontAlgn="auto"/>
                      <a:r>
                        <a:rPr lang="en-GB" sz="1800" dirty="0">
                          <a:effectLst/>
                        </a:rPr>
                        <a:t>​</a:t>
                      </a:r>
                    </a:p>
                    <a:p>
                      <a:pPr fontAlgn="base"/>
                      <a:r>
                        <a:rPr lang="en-GB" sz="1800" dirty="0">
                          <a:effectLst/>
                        </a:rPr>
                        <a:t>Welcome presentation and session overview ​</a:t>
                      </a:r>
                    </a:p>
                  </a:txBody>
                  <a:tcPr/>
                </a:tc>
                <a:extLst>
                  <a:ext uri="{0D108BD9-81ED-4DB2-BD59-A6C34878D82A}">
                    <a16:rowId xmlns:a16="http://schemas.microsoft.com/office/drawing/2014/main" val="1811113750"/>
                  </a:ext>
                </a:extLst>
              </a:tr>
              <a:tr h="1775103">
                <a:tc>
                  <a:txBody>
                    <a:bodyPr/>
                    <a:lstStyle/>
                    <a:p>
                      <a:pPr fontAlgn="auto"/>
                      <a:r>
                        <a:rPr lang="en-GB" sz="1800" dirty="0">
                          <a:effectLst/>
                        </a:rPr>
                        <a:t>​</a:t>
                      </a:r>
                    </a:p>
                    <a:p>
                      <a:pPr fontAlgn="base"/>
                      <a:r>
                        <a:rPr lang="en-GB" sz="1800" dirty="0">
                          <a:effectLst/>
                        </a:rPr>
                        <a:t>2 ​</a:t>
                      </a:r>
                    </a:p>
                  </a:txBody>
                  <a:tcPr/>
                </a:tc>
                <a:tc>
                  <a:txBody>
                    <a:bodyPr/>
                    <a:lstStyle/>
                    <a:p>
                      <a:pPr fontAlgn="auto"/>
                      <a:r>
                        <a:rPr lang="en-GB" sz="1800" dirty="0">
                          <a:effectLst/>
                        </a:rPr>
                        <a:t>​</a:t>
                      </a:r>
                    </a:p>
                    <a:p>
                      <a:pPr fontAlgn="base"/>
                      <a:r>
                        <a:rPr lang="en-GB" sz="1800" dirty="0">
                          <a:effectLst/>
                        </a:rPr>
                        <a:t>40 min  ​</a:t>
                      </a:r>
                    </a:p>
                  </a:txBody>
                  <a:tcPr/>
                </a:tc>
                <a:tc>
                  <a:txBody>
                    <a:bodyPr/>
                    <a:lstStyle/>
                    <a:p>
                      <a:pPr fontAlgn="auto"/>
                      <a:r>
                        <a:rPr lang="en-GB" sz="1800" dirty="0">
                          <a:effectLst/>
                        </a:rPr>
                        <a:t>​</a:t>
                      </a:r>
                    </a:p>
                    <a:p>
                      <a:pPr fontAlgn="base"/>
                      <a:r>
                        <a:rPr lang="en-GB" sz="1800" dirty="0">
                          <a:effectLst/>
                        </a:rPr>
                        <a:t>All ​</a:t>
                      </a:r>
                    </a:p>
                  </a:txBody>
                  <a:tcPr/>
                </a:tc>
                <a:tc>
                  <a:txBody>
                    <a:bodyPr/>
                    <a:lstStyle/>
                    <a:p>
                      <a:pPr fontAlgn="auto"/>
                      <a:r>
                        <a:rPr lang="en-GB" sz="1800" dirty="0">
                          <a:effectLst/>
                        </a:rPr>
                        <a:t>​</a:t>
                      </a:r>
                    </a:p>
                    <a:p>
                      <a:pPr fontAlgn="auto"/>
                      <a:r>
                        <a:rPr lang="en-GB" sz="1800" dirty="0">
                          <a:effectLst/>
                        </a:rPr>
                        <a:t>Workshop session</a:t>
                      </a:r>
                    </a:p>
                  </a:txBody>
                  <a:tcPr/>
                </a:tc>
                <a:extLst>
                  <a:ext uri="{0D108BD9-81ED-4DB2-BD59-A6C34878D82A}">
                    <a16:rowId xmlns:a16="http://schemas.microsoft.com/office/drawing/2014/main" val="1379370286"/>
                  </a:ext>
                </a:extLst>
              </a:tr>
              <a:tr h="927124">
                <a:tc>
                  <a:txBody>
                    <a:bodyPr/>
                    <a:lstStyle/>
                    <a:p>
                      <a:pPr fontAlgn="auto"/>
                      <a:r>
                        <a:rPr lang="en-GB" sz="1800" dirty="0">
                          <a:effectLst/>
                        </a:rPr>
                        <a:t>​</a:t>
                      </a:r>
                    </a:p>
                    <a:p>
                      <a:pPr fontAlgn="base"/>
                      <a:r>
                        <a:rPr lang="en-GB" sz="1800" dirty="0">
                          <a:effectLst/>
                        </a:rPr>
                        <a:t>3 ​</a:t>
                      </a:r>
                    </a:p>
                  </a:txBody>
                  <a:tcPr/>
                </a:tc>
                <a:tc>
                  <a:txBody>
                    <a:bodyPr/>
                    <a:lstStyle/>
                    <a:p>
                      <a:pPr fontAlgn="auto"/>
                      <a:r>
                        <a:rPr lang="en-GB" sz="1800" dirty="0">
                          <a:effectLst/>
                        </a:rPr>
                        <a:t>​</a:t>
                      </a:r>
                    </a:p>
                    <a:p>
                      <a:pPr fontAlgn="base"/>
                      <a:r>
                        <a:rPr lang="en-GB" sz="1800" dirty="0">
                          <a:effectLst/>
                        </a:rPr>
                        <a:t>5 min  ​</a:t>
                      </a:r>
                    </a:p>
                  </a:txBody>
                  <a:tcPr/>
                </a:tc>
                <a:tc>
                  <a:txBody>
                    <a:bodyPr/>
                    <a:lstStyle/>
                    <a:p>
                      <a:pPr fontAlgn="auto"/>
                      <a:r>
                        <a:rPr lang="en-GB" sz="1800" dirty="0">
                          <a:effectLst/>
                        </a:rPr>
                        <a:t>​</a:t>
                      </a:r>
                    </a:p>
                    <a:p>
                      <a:pPr fontAlgn="base"/>
                      <a:r>
                        <a:rPr lang="en-GB" sz="1800" dirty="0">
                          <a:effectLst/>
                        </a:rPr>
                        <a:t>PI team​</a:t>
                      </a:r>
                    </a:p>
                  </a:txBody>
                  <a:tcPr/>
                </a:tc>
                <a:tc>
                  <a:txBody>
                    <a:bodyPr/>
                    <a:lstStyle/>
                    <a:p>
                      <a:pPr fontAlgn="auto"/>
                      <a:r>
                        <a:rPr lang="en-GB" sz="1800" dirty="0">
                          <a:effectLst/>
                        </a:rPr>
                        <a:t>​</a:t>
                      </a:r>
                    </a:p>
                    <a:p>
                      <a:pPr fontAlgn="base"/>
                      <a:r>
                        <a:rPr lang="en-GB" sz="1800" dirty="0">
                          <a:effectLst/>
                        </a:rPr>
                        <a:t>Recap – what support Health and Care Research Wales can provide.  ​</a:t>
                      </a:r>
                    </a:p>
                  </a:txBody>
                  <a:tcPr/>
                </a:tc>
                <a:extLst>
                  <a:ext uri="{0D108BD9-81ED-4DB2-BD59-A6C34878D82A}">
                    <a16:rowId xmlns:a16="http://schemas.microsoft.com/office/drawing/2014/main" val="171255406"/>
                  </a:ext>
                </a:extLst>
              </a:tr>
              <a:tr h="644463">
                <a:tc>
                  <a:txBody>
                    <a:bodyPr/>
                    <a:lstStyle/>
                    <a:p>
                      <a:pPr fontAlgn="auto"/>
                      <a:r>
                        <a:rPr lang="en-GB" sz="1800" dirty="0">
                          <a:effectLst/>
                        </a:rPr>
                        <a:t>​</a:t>
                      </a:r>
                    </a:p>
                    <a:p>
                      <a:pPr fontAlgn="base"/>
                      <a:r>
                        <a:rPr lang="en-GB" sz="1800" dirty="0">
                          <a:effectLst/>
                        </a:rPr>
                        <a:t>4 ​</a:t>
                      </a:r>
                    </a:p>
                  </a:txBody>
                  <a:tcPr/>
                </a:tc>
                <a:tc>
                  <a:txBody>
                    <a:bodyPr/>
                    <a:lstStyle/>
                    <a:p>
                      <a:pPr fontAlgn="auto"/>
                      <a:r>
                        <a:rPr lang="en-GB" sz="1800" dirty="0">
                          <a:effectLst/>
                        </a:rPr>
                        <a:t>​</a:t>
                      </a:r>
                    </a:p>
                    <a:p>
                      <a:pPr fontAlgn="base"/>
                      <a:r>
                        <a:rPr lang="en-GB" sz="1800" dirty="0">
                          <a:effectLst/>
                        </a:rPr>
                        <a:t>5 min ​</a:t>
                      </a:r>
                    </a:p>
                  </a:txBody>
                  <a:tcPr/>
                </a:tc>
                <a:tc>
                  <a:txBody>
                    <a:bodyPr/>
                    <a:lstStyle/>
                    <a:p>
                      <a:pPr fontAlgn="auto"/>
                      <a:r>
                        <a:rPr lang="en-GB" sz="1800" dirty="0">
                          <a:effectLst/>
                        </a:rPr>
                        <a:t>​</a:t>
                      </a:r>
                    </a:p>
                    <a:p>
                      <a:pPr fontAlgn="base"/>
                      <a:r>
                        <a:rPr lang="en-GB" sz="1800" dirty="0">
                          <a:effectLst/>
                        </a:rPr>
                        <a:t>All ​</a:t>
                      </a:r>
                    </a:p>
                  </a:txBody>
                  <a:tcPr/>
                </a:tc>
                <a:tc>
                  <a:txBody>
                    <a:bodyPr/>
                    <a:lstStyle/>
                    <a:p>
                      <a:pPr fontAlgn="auto"/>
                      <a:r>
                        <a:rPr lang="en-GB" sz="1800" dirty="0">
                          <a:effectLst/>
                        </a:rPr>
                        <a:t>​</a:t>
                      </a:r>
                    </a:p>
                    <a:p>
                      <a:pPr fontAlgn="base"/>
                      <a:r>
                        <a:rPr lang="en-GB" sz="1800" dirty="0">
                          <a:effectLst/>
                        </a:rPr>
                        <a:t>Q&amp;A ​</a:t>
                      </a:r>
                    </a:p>
                  </a:txBody>
                  <a:tcPr/>
                </a:tc>
                <a:extLst>
                  <a:ext uri="{0D108BD9-81ED-4DB2-BD59-A6C34878D82A}">
                    <a16:rowId xmlns:a16="http://schemas.microsoft.com/office/drawing/2014/main" val="638078738"/>
                  </a:ext>
                </a:extLst>
              </a:tr>
            </a:tbl>
          </a:graphicData>
        </a:graphic>
      </p:graphicFrame>
    </p:spTree>
    <p:extLst>
      <p:ext uri="{BB962C8B-B14F-4D97-AF65-F5344CB8AC3E}">
        <p14:creationId xmlns:p14="http://schemas.microsoft.com/office/powerpoint/2010/main" val="25343706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FB612A1-749C-4A59-84E3-7E89BFDD9464}"/>
              </a:ext>
            </a:extLst>
          </p:cNvPr>
          <p:cNvSpPr>
            <a:spLocks noGrp="1"/>
          </p:cNvSpPr>
          <p:nvPr>
            <p:ph idx="1"/>
          </p:nvPr>
        </p:nvSpPr>
        <p:spPr/>
        <p:txBody>
          <a:bodyPr/>
          <a:lstStyle/>
          <a:p>
            <a:endParaRPr lang="en-GB"/>
          </a:p>
        </p:txBody>
      </p:sp>
      <p:pic>
        <p:nvPicPr>
          <p:cNvPr id="1026" name="Picture 2" descr="Cogs representing the six UK Standards for Public Involvement">
            <a:extLst>
              <a:ext uri="{FF2B5EF4-FFF2-40B4-BE49-F238E27FC236}">
                <a16:creationId xmlns:a16="http://schemas.microsoft.com/office/drawing/2014/main" id="{4EFE95ED-A50B-487A-B2C2-DA0ABE5E665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5638" y="1641232"/>
            <a:ext cx="11086981" cy="4774764"/>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a:extLst>
              <a:ext uri="{FF2B5EF4-FFF2-40B4-BE49-F238E27FC236}">
                <a16:creationId xmlns:a16="http://schemas.microsoft.com/office/drawing/2014/main" id="{76584963-5FE0-4EE1-9007-B2A3B384C665}"/>
              </a:ext>
            </a:extLst>
          </p:cNvPr>
          <p:cNvSpPr>
            <a:spLocks noGrp="1"/>
          </p:cNvSpPr>
          <p:nvPr>
            <p:ph type="title"/>
          </p:nvPr>
        </p:nvSpPr>
        <p:spPr>
          <a:xfrm>
            <a:off x="2194035" y="627876"/>
            <a:ext cx="10515600" cy="845906"/>
          </a:xfrm>
        </p:spPr>
        <p:txBody>
          <a:bodyPr>
            <a:normAutofit fontScale="90000"/>
          </a:bodyPr>
          <a:lstStyle/>
          <a:p>
            <a:r>
              <a:rPr lang="en-GB" dirty="0">
                <a:cs typeface="Arial"/>
              </a:rPr>
              <a:t>Health and Care Research Wales conference </a:t>
            </a:r>
          </a:p>
        </p:txBody>
      </p:sp>
    </p:spTree>
    <p:extLst>
      <p:ext uri="{BB962C8B-B14F-4D97-AF65-F5344CB8AC3E}">
        <p14:creationId xmlns:p14="http://schemas.microsoft.com/office/powerpoint/2010/main" val="33089103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A233C9-4DC7-61D7-EAF1-41D310908C34}"/>
              </a:ext>
            </a:extLst>
          </p:cNvPr>
          <p:cNvSpPr>
            <a:spLocks noGrp="1"/>
          </p:cNvSpPr>
          <p:nvPr>
            <p:ph type="title"/>
          </p:nvPr>
        </p:nvSpPr>
        <p:spPr>
          <a:xfrm>
            <a:off x="2505974" y="565114"/>
            <a:ext cx="10515600" cy="845906"/>
          </a:xfrm>
        </p:spPr>
        <p:txBody>
          <a:bodyPr/>
          <a:lstStyle/>
          <a:p>
            <a:r>
              <a:rPr lang="en-GB" dirty="0">
                <a:cs typeface="Arial"/>
              </a:rPr>
              <a:t>Development of the standards </a:t>
            </a:r>
            <a:endParaRPr lang="en-GB" dirty="0"/>
          </a:p>
        </p:txBody>
      </p:sp>
      <p:graphicFrame>
        <p:nvGraphicFramePr>
          <p:cNvPr id="4" name="Diagram 4">
            <a:extLst>
              <a:ext uri="{FF2B5EF4-FFF2-40B4-BE49-F238E27FC236}">
                <a16:creationId xmlns:a16="http://schemas.microsoft.com/office/drawing/2014/main" id="{ABFAF744-0EE8-6F5E-0FEB-52BD0A44FD72}"/>
              </a:ext>
            </a:extLst>
          </p:cNvPr>
          <p:cNvGraphicFramePr>
            <a:graphicFrameLocks noGrp="1"/>
          </p:cNvGraphicFramePr>
          <p:nvPr>
            <p:ph idx="1"/>
            <p:extLst>
              <p:ext uri="{D42A27DB-BD31-4B8C-83A1-F6EECF244321}">
                <p14:modId xmlns:p14="http://schemas.microsoft.com/office/powerpoint/2010/main" val="1182635041"/>
              </p:ext>
            </p:extLst>
          </p:nvPr>
        </p:nvGraphicFramePr>
        <p:xfrm>
          <a:off x="277483" y="1592773"/>
          <a:ext cx="11795184" cy="47829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11301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38E876-6769-D0FB-43C6-014BF33E5BB0}"/>
              </a:ext>
            </a:extLst>
          </p:cNvPr>
          <p:cNvSpPr>
            <a:spLocks noGrp="1"/>
          </p:cNvSpPr>
          <p:nvPr>
            <p:ph type="title"/>
          </p:nvPr>
        </p:nvSpPr>
        <p:spPr>
          <a:xfrm>
            <a:off x="2108200" y="669217"/>
            <a:ext cx="10515600" cy="845906"/>
          </a:xfrm>
        </p:spPr>
        <p:txBody>
          <a:bodyPr/>
          <a:lstStyle/>
          <a:p>
            <a:r>
              <a:rPr lang="en-GB" dirty="0">
                <a:cs typeface="Arial"/>
              </a:rPr>
              <a:t>The standards are:</a:t>
            </a:r>
            <a:endParaRPr lang="en-US" dirty="0"/>
          </a:p>
        </p:txBody>
      </p:sp>
      <p:sp>
        <p:nvSpPr>
          <p:cNvPr id="4" name="Content Placeholder 3">
            <a:extLst>
              <a:ext uri="{FF2B5EF4-FFF2-40B4-BE49-F238E27FC236}">
                <a16:creationId xmlns:a16="http://schemas.microsoft.com/office/drawing/2014/main" id="{633CCECD-E412-ED4C-7F6F-C095BF8EA77A}"/>
              </a:ext>
            </a:extLst>
          </p:cNvPr>
          <p:cNvSpPr>
            <a:spLocks noGrp="1"/>
          </p:cNvSpPr>
          <p:nvPr>
            <p:ph idx="1"/>
          </p:nvPr>
        </p:nvSpPr>
        <p:spPr>
          <a:xfrm>
            <a:off x="838200" y="1708625"/>
            <a:ext cx="10924822" cy="4609048"/>
          </a:xfrm>
        </p:spPr>
        <p:txBody>
          <a:bodyPr vert="horz" lIns="91440" tIns="45720" rIns="91440" bIns="45720" rtlCol="0" anchor="t">
            <a:normAutofit fontScale="55000" lnSpcReduction="20000"/>
          </a:bodyPr>
          <a:lstStyle/>
          <a:p>
            <a:pPr>
              <a:lnSpc>
                <a:spcPct val="170000"/>
              </a:lnSpc>
            </a:pPr>
            <a:r>
              <a:rPr lang="en-GB" dirty="0">
                <a:ea typeface="+mn-lt"/>
                <a:cs typeface="+mn-lt"/>
              </a:rPr>
              <a:t>A framework for what good public involvement in research looks like and are adaptable to different situations;</a:t>
            </a:r>
            <a:endParaRPr lang="en-US" dirty="0">
              <a:ea typeface="+mn-lt"/>
              <a:cs typeface="+mn-lt"/>
            </a:endParaRPr>
          </a:p>
          <a:p>
            <a:pPr>
              <a:lnSpc>
                <a:spcPct val="170000"/>
              </a:lnSpc>
            </a:pPr>
            <a:r>
              <a:rPr lang="en-GB" dirty="0">
                <a:ea typeface="+mn-lt"/>
                <a:cs typeface="+mn-lt"/>
              </a:rPr>
              <a:t>Designed to encourage reflection and learning, including where lessons have been learned when public involvement has failed to lead to expected outcomes;</a:t>
            </a:r>
            <a:endParaRPr lang="en-US" dirty="0">
              <a:ea typeface="+mn-lt"/>
              <a:cs typeface="+mn-lt"/>
            </a:endParaRPr>
          </a:p>
          <a:p>
            <a:pPr>
              <a:lnSpc>
                <a:spcPct val="170000"/>
              </a:lnSpc>
            </a:pPr>
            <a:r>
              <a:rPr lang="en-GB" dirty="0">
                <a:ea typeface="+mn-lt"/>
                <a:cs typeface="+mn-lt"/>
              </a:rPr>
              <a:t>A tool to help people and organisations identify what they are doing well, and what needs improving;</a:t>
            </a:r>
            <a:endParaRPr lang="en-US" dirty="0">
              <a:ea typeface="+mn-lt"/>
              <a:cs typeface="+mn-lt"/>
            </a:endParaRPr>
          </a:p>
          <a:p>
            <a:pPr>
              <a:lnSpc>
                <a:spcPct val="170000"/>
              </a:lnSpc>
            </a:pPr>
            <a:r>
              <a:rPr lang="en-GB" dirty="0">
                <a:ea typeface="+mn-lt"/>
                <a:cs typeface="+mn-lt"/>
              </a:rPr>
              <a:t>Intended to be used with any method or approach to public involvement in research.</a:t>
            </a:r>
          </a:p>
          <a:p>
            <a:pPr>
              <a:lnSpc>
                <a:spcPct val="170000"/>
              </a:lnSpc>
            </a:pPr>
            <a:r>
              <a:rPr lang="en-GB" dirty="0">
                <a:ea typeface="+mn-lt"/>
                <a:cs typeface="+mn-lt"/>
              </a:rPr>
              <a:t>Standard users could start by reflecting on where they are in their public involvement, to help manage expectations, for </a:t>
            </a:r>
            <a:r>
              <a:rPr lang="en-GB">
                <a:ea typeface="+mn-lt"/>
                <a:cs typeface="+mn-lt"/>
              </a:rPr>
              <a:t>example;</a:t>
            </a:r>
            <a:endParaRPr lang="en-GB" dirty="0">
              <a:ea typeface="+mn-lt"/>
              <a:cs typeface="+mn-lt"/>
            </a:endParaRPr>
          </a:p>
          <a:p>
            <a:pPr>
              <a:lnSpc>
                <a:spcPct val="170000"/>
              </a:lnSpc>
            </a:pPr>
            <a:r>
              <a:rPr lang="en-GB" dirty="0">
                <a:ea typeface="+mn-lt"/>
                <a:cs typeface="+mn-lt"/>
              </a:rPr>
              <a:t>First Steps – for those new to public involvement in research;</a:t>
            </a:r>
            <a:endParaRPr lang="en-US" dirty="0">
              <a:ea typeface="+mn-lt"/>
              <a:cs typeface="+mn-lt"/>
            </a:endParaRPr>
          </a:p>
          <a:p>
            <a:pPr>
              <a:lnSpc>
                <a:spcPct val="170000"/>
              </a:lnSpc>
            </a:pPr>
            <a:r>
              <a:rPr lang="en-GB" dirty="0">
                <a:ea typeface="+mn-lt"/>
                <a:cs typeface="+mn-lt"/>
              </a:rPr>
              <a:t>Everyday practice – established public involvement groups or infrastructure;</a:t>
            </a:r>
            <a:endParaRPr lang="en-US" dirty="0">
              <a:ea typeface="+mn-lt"/>
              <a:cs typeface="+mn-lt"/>
            </a:endParaRPr>
          </a:p>
          <a:p>
            <a:pPr>
              <a:lnSpc>
                <a:spcPct val="170000"/>
              </a:lnSpc>
            </a:pPr>
            <a:r>
              <a:rPr lang="en-GB" dirty="0">
                <a:cs typeface="Arial" panose="020B0604020202020204"/>
              </a:rPr>
              <a:t>Aiming high – established and experienced groups and people, trying out new approaches.</a:t>
            </a:r>
            <a:endParaRPr lang="en-GB" dirty="0">
              <a:ea typeface="+mn-lt"/>
              <a:cs typeface="+mn-lt"/>
            </a:endParaRPr>
          </a:p>
          <a:p>
            <a:pPr>
              <a:lnSpc>
                <a:spcPct val="170000"/>
              </a:lnSpc>
            </a:pPr>
            <a:endParaRPr lang="en-GB" dirty="0">
              <a:cs typeface="Arial" panose="020B0604020202020204"/>
            </a:endParaRPr>
          </a:p>
        </p:txBody>
      </p:sp>
    </p:spTree>
    <p:extLst>
      <p:ext uri="{BB962C8B-B14F-4D97-AF65-F5344CB8AC3E}">
        <p14:creationId xmlns:p14="http://schemas.microsoft.com/office/powerpoint/2010/main" val="20766777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34E85F-53EE-0111-F1AC-524140DD7925}"/>
              </a:ext>
            </a:extLst>
          </p:cNvPr>
          <p:cNvSpPr>
            <a:spLocks noGrp="1"/>
          </p:cNvSpPr>
          <p:nvPr>
            <p:ph type="title"/>
          </p:nvPr>
        </p:nvSpPr>
        <p:spPr/>
        <p:txBody>
          <a:bodyPr/>
          <a:lstStyle/>
          <a:p>
            <a:r>
              <a:rPr lang="en-GB" dirty="0">
                <a:cs typeface="Arial"/>
              </a:rPr>
              <a:t>Using the standards</a:t>
            </a:r>
            <a:endParaRPr lang="en-GB" dirty="0"/>
          </a:p>
        </p:txBody>
      </p:sp>
      <p:sp>
        <p:nvSpPr>
          <p:cNvPr id="3" name="Content Placeholder 2">
            <a:extLst>
              <a:ext uri="{FF2B5EF4-FFF2-40B4-BE49-F238E27FC236}">
                <a16:creationId xmlns:a16="http://schemas.microsoft.com/office/drawing/2014/main" id="{B5DED7C8-164A-1D8E-E0C7-32FC591F4F9E}"/>
              </a:ext>
            </a:extLst>
          </p:cNvPr>
          <p:cNvSpPr>
            <a:spLocks noGrp="1"/>
          </p:cNvSpPr>
          <p:nvPr>
            <p:ph idx="1"/>
          </p:nvPr>
        </p:nvSpPr>
        <p:spPr/>
        <p:txBody>
          <a:bodyPr vert="horz" lIns="91440" tIns="45720" rIns="91440" bIns="45720" rtlCol="0" anchor="t">
            <a:normAutofit/>
          </a:bodyPr>
          <a:lstStyle/>
          <a:p>
            <a:r>
              <a:rPr lang="en-GB" dirty="0">
                <a:ea typeface="+mn-lt"/>
                <a:cs typeface="+mn-lt"/>
              </a:rPr>
              <a:t>Members of the public and community groups can use the standards to assess the strengths and weaknesses of their involvement in research and identify improvements.</a:t>
            </a:r>
            <a:endParaRPr lang="en-US" dirty="0"/>
          </a:p>
          <a:p>
            <a:r>
              <a:rPr lang="en-GB" dirty="0">
                <a:ea typeface="+mn-lt"/>
                <a:cs typeface="+mn-lt"/>
              </a:rPr>
              <a:t>Researchers can use the standards to review their plans for public involvement. </a:t>
            </a:r>
            <a:endParaRPr lang="en-GB"/>
          </a:p>
          <a:p>
            <a:r>
              <a:rPr lang="en-GB" dirty="0">
                <a:ea typeface="+mn-lt"/>
                <a:cs typeface="+mn-lt"/>
              </a:rPr>
              <a:t>Research funders and charities can use them to assess how public involvement is being implemented in projects and organisations they support.</a:t>
            </a:r>
            <a:endParaRPr lang="en-GB">
              <a:cs typeface="Arial"/>
            </a:endParaRPr>
          </a:p>
        </p:txBody>
      </p:sp>
    </p:spTree>
    <p:extLst>
      <p:ext uri="{BB962C8B-B14F-4D97-AF65-F5344CB8AC3E}">
        <p14:creationId xmlns:p14="http://schemas.microsoft.com/office/powerpoint/2010/main" val="16839569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99E80E-9C56-6FC3-D32C-61126137DD35}"/>
              </a:ext>
            </a:extLst>
          </p:cNvPr>
          <p:cNvSpPr>
            <a:spLocks noGrp="1"/>
          </p:cNvSpPr>
          <p:nvPr>
            <p:ph type="title"/>
          </p:nvPr>
        </p:nvSpPr>
        <p:spPr>
          <a:xfrm>
            <a:off x="2164644" y="739772"/>
            <a:ext cx="10515600" cy="845906"/>
          </a:xfrm>
        </p:spPr>
        <p:txBody>
          <a:bodyPr/>
          <a:lstStyle/>
          <a:p>
            <a:r>
              <a:rPr lang="en-GB" dirty="0">
                <a:cs typeface="Arial"/>
              </a:rPr>
              <a:t>Workshop plan</a:t>
            </a:r>
            <a:endParaRPr lang="en-GB" dirty="0"/>
          </a:p>
        </p:txBody>
      </p:sp>
      <p:sp>
        <p:nvSpPr>
          <p:cNvPr id="3" name="Content Placeholder 2">
            <a:extLst>
              <a:ext uri="{FF2B5EF4-FFF2-40B4-BE49-F238E27FC236}">
                <a16:creationId xmlns:a16="http://schemas.microsoft.com/office/drawing/2014/main" id="{07BBA845-5EB3-AB6A-C3ED-E0F5B175F686}"/>
              </a:ext>
            </a:extLst>
          </p:cNvPr>
          <p:cNvSpPr>
            <a:spLocks noGrp="1"/>
          </p:cNvSpPr>
          <p:nvPr>
            <p:ph idx="1"/>
          </p:nvPr>
        </p:nvSpPr>
        <p:spPr>
          <a:xfrm>
            <a:off x="725311" y="1812106"/>
            <a:ext cx="10515600" cy="3790604"/>
          </a:xfrm>
        </p:spPr>
        <p:txBody>
          <a:bodyPr vert="horz" lIns="91440" tIns="45720" rIns="91440" bIns="45720" rtlCol="0" anchor="t">
            <a:normAutofit fontScale="85000" lnSpcReduction="10000"/>
          </a:bodyPr>
          <a:lstStyle/>
          <a:p>
            <a:r>
              <a:rPr lang="en-GB" dirty="0">
                <a:cs typeface="Arial"/>
              </a:rPr>
              <a:t>Improving the quality and consistency of public involvement in Health and Care Research.</a:t>
            </a:r>
            <a:endParaRPr lang="en-US" dirty="0"/>
          </a:p>
          <a:p>
            <a:r>
              <a:rPr lang="en-US" dirty="0">
                <a:cs typeface="Arial" panose="020B0604020202020204"/>
              </a:rPr>
              <a:t>In groups -</a:t>
            </a:r>
          </a:p>
          <a:p>
            <a:r>
              <a:rPr lang="en-US" dirty="0">
                <a:cs typeface="Arial" panose="020B0604020202020204"/>
              </a:rPr>
              <a:t>Opportunity to</a:t>
            </a:r>
          </a:p>
          <a:p>
            <a:pPr lvl="1"/>
            <a:r>
              <a:rPr lang="en-GB" dirty="0">
                <a:ea typeface="+mn-lt"/>
                <a:cs typeface="+mn-lt"/>
              </a:rPr>
              <a:t>For researchers and members of the public to work together to improve public involvement</a:t>
            </a:r>
            <a:endParaRPr lang="en-US" dirty="0">
              <a:ea typeface="+mn-lt"/>
              <a:cs typeface="+mn-lt"/>
            </a:endParaRPr>
          </a:p>
          <a:p>
            <a:pPr lvl="1"/>
            <a:r>
              <a:rPr lang="en-US" dirty="0">
                <a:cs typeface="Arial" panose="020B0604020202020204"/>
              </a:rPr>
              <a:t>Reflect on your public involvement activity – what could you have done differently</a:t>
            </a:r>
            <a:endParaRPr lang="en-US"/>
          </a:p>
          <a:p>
            <a:pPr lvl="1"/>
            <a:r>
              <a:rPr lang="en-US" dirty="0">
                <a:cs typeface="Arial" panose="020B0604020202020204"/>
              </a:rPr>
              <a:t>Share best practice and learnings</a:t>
            </a:r>
          </a:p>
          <a:p>
            <a:pPr lvl="1"/>
            <a:r>
              <a:rPr lang="en-US" dirty="0">
                <a:cs typeface="Arial" panose="020B0604020202020204"/>
              </a:rPr>
              <a:t>Overcome barriers / identify solutions to public involvement </a:t>
            </a:r>
          </a:p>
          <a:p>
            <a:pPr lvl="1"/>
            <a:r>
              <a:rPr lang="en-US" dirty="0">
                <a:cs typeface="Arial" panose="020B0604020202020204"/>
              </a:rPr>
              <a:t>Collaborate and learn from others. </a:t>
            </a:r>
          </a:p>
          <a:p>
            <a:pPr marL="0" indent="0">
              <a:buNone/>
            </a:pPr>
            <a:r>
              <a:rPr lang="en-US" dirty="0">
                <a:ea typeface="+mn-lt"/>
                <a:cs typeface="+mn-lt"/>
              </a:rPr>
              <a:t>Write answers on post it notes and add to standards </a:t>
            </a:r>
            <a:endParaRPr lang="en-US" dirty="0"/>
          </a:p>
        </p:txBody>
      </p:sp>
    </p:spTree>
    <p:extLst>
      <p:ext uri="{BB962C8B-B14F-4D97-AF65-F5344CB8AC3E}">
        <p14:creationId xmlns:p14="http://schemas.microsoft.com/office/powerpoint/2010/main" val="31616727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F4DA8-99D4-9D28-CA5F-29F5F22EB33C}"/>
              </a:ext>
            </a:extLst>
          </p:cNvPr>
          <p:cNvSpPr>
            <a:spLocks noGrp="1"/>
          </p:cNvSpPr>
          <p:nvPr>
            <p:ph type="title"/>
          </p:nvPr>
        </p:nvSpPr>
        <p:spPr>
          <a:xfrm>
            <a:off x="2221089" y="598661"/>
            <a:ext cx="10515600" cy="845906"/>
          </a:xfrm>
        </p:spPr>
        <p:txBody>
          <a:bodyPr/>
          <a:lstStyle/>
          <a:p>
            <a:r>
              <a:rPr lang="en-GB" dirty="0">
                <a:cs typeface="Arial"/>
              </a:rPr>
              <a:t>Workshop plan</a:t>
            </a:r>
            <a:endParaRPr lang="en-GB" dirty="0"/>
          </a:p>
        </p:txBody>
      </p:sp>
      <p:sp>
        <p:nvSpPr>
          <p:cNvPr id="3" name="Content Placeholder 2">
            <a:extLst>
              <a:ext uri="{FF2B5EF4-FFF2-40B4-BE49-F238E27FC236}">
                <a16:creationId xmlns:a16="http://schemas.microsoft.com/office/drawing/2014/main" id="{846D7901-58AE-58D8-BF39-3187D528A897}"/>
              </a:ext>
            </a:extLst>
          </p:cNvPr>
          <p:cNvSpPr>
            <a:spLocks noGrp="1"/>
          </p:cNvSpPr>
          <p:nvPr>
            <p:ph idx="1"/>
          </p:nvPr>
        </p:nvSpPr>
        <p:spPr>
          <a:xfrm>
            <a:off x="838200" y="1708625"/>
            <a:ext cx="10515600" cy="4609048"/>
          </a:xfrm>
        </p:spPr>
        <p:txBody>
          <a:bodyPr vert="horz" lIns="91440" tIns="45720" rIns="91440" bIns="45720" rtlCol="0" anchor="t">
            <a:normAutofit fontScale="62500" lnSpcReduction="20000"/>
          </a:bodyPr>
          <a:lstStyle/>
          <a:p>
            <a:pPr marL="0" indent="0">
              <a:buNone/>
            </a:pPr>
            <a:r>
              <a:rPr lang="en-GB" dirty="0">
                <a:ea typeface="+mn-lt"/>
                <a:cs typeface="+mn-lt"/>
              </a:rPr>
              <a:t>How to use the UK standards for public involvement to improve the quality and consistency of involving members of the public in research. </a:t>
            </a:r>
            <a:endParaRPr lang="en-US"/>
          </a:p>
          <a:p>
            <a:r>
              <a:rPr lang="en-GB" dirty="0">
                <a:ea typeface="+mn-lt"/>
                <a:cs typeface="+mn-lt"/>
              </a:rPr>
              <a:t>Group work – split into tables of 10 – mix of public members and researchers – </a:t>
            </a:r>
          </a:p>
          <a:p>
            <a:r>
              <a:rPr lang="en-GB" dirty="0">
                <a:ea typeface="+mn-lt"/>
                <a:cs typeface="+mn-lt"/>
              </a:rPr>
              <a:t>Aim is for people to work together to identify how research can be more open for involving public members. </a:t>
            </a:r>
          </a:p>
          <a:p>
            <a:r>
              <a:rPr lang="en-GB" dirty="0">
                <a:ea typeface="+mn-lt"/>
                <a:cs typeface="+mn-lt"/>
              </a:rPr>
              <a:t>Each table will have an individual standards poster (like a tablecloth), in each standard there will be a series of questions, this will encourage people to think about their research or their involvement in research and how it can be improved to better involve members of the public. </a:t>
            </a:r>
            <a:endParaRPr lang="en-US" dirty="0">
              <a:ea typeface="+mn-lt"/>
              <a:cs typeface="+mn-lt"/>
            </a:endParaRPr>
          </a:p>
          <a:p>
            <a:r>
              <a:rPr lang="en-GB" dirty="0">
                <a:ea typeface="+mn-lt"/>
                <a:cs typeface="+mn-lt"/>
              </a:rPr>
              <a:t>People will write their answers down on post it notes and stick it on the poster. </a:t>
            </a:r>
          </a:p>
          <a:p>
            <a:r>
              <a:rPr lang="en-GB" dirty="0">
                <a:ea typeface="+mn-lt"/>
                <a:cs typeface="+mn-lt"/>
              </a:rPr>
              <a:t>At the end of the session we should have a number of suggestions on how to improve public involvement in research. </a:t>
            </a:r>
          </a:p>
          <a:p>
            <a:r>
              <a:rPr lang="en-GB" dirty="0">
                <a:ea typeface="+mn-lt"/>
                <a:cs typeface="+mn-lt"/>
              </a:rPr>
              <a:t>Members of the public will be able to share their experiences with researchers and a real influence on improving public involvement. </a:t>
            </a:r>
          </a:p>
          <a:p>
            <a:r>
              <a:rPr lang="en-GB" dirty="0">
                <a:ea typeface="+mn-lt"/>
                <a:cs typeface="+mn-lt"/>
              </a:rPr>
              <a:t>And researchers will be able to identify how to make their research more inclusive for members of the public.    </a:t>
            </a:r>
          </a:p>
          <a:p>
            <a:r>
              <a:rPr lang="en-GB" dirty="0">
                <a:ea typeface="+mn-lt"/>
                <a:cs typeface="+mn-lt"/>
              </a:rPr>
              <a:t>We want your help to support with running these tables - </a:t>
            </a:r>
          </a:p>
          <a:p>
            <a:r>
              <a:rPr lang="en-GB" dirty="0">
                <a:ea typeface="+mn-lt"/>
                <a:cs typeface="+mn-lt"/>
              </a:rPr>
              <a:t>1. encourage each </a:t>
            </a:r>
            <a:endParaRPr lang="en-GB" dirty="0"/>
          </a:p>
        </p:txBody>
      </p:sp>
    </p:spTree>
    <p:extLst>
      <p:ext uri="{BB962C8B-B14F-4D97-AF65-F5344CB8AC3E}">
        <p14:creationId xmlns:p14="http://schemas.microsoft.com/office/powerpoint/2010/main" val="41952483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useBgFill="1">
        <p:nvSpPr>
          <p:cNvPr id="14" name="Slide background fill">
            <a:extLst>
              <a:ext uri="{FF2B5EF4-FFF2-40B4-BE49-F238E27FC236}">
                <a16:creationId xmlns:a16="http://schemas.microsoft.com/office/drawing/2014/main" id="{1D63C574-BFD2-41A1-A567-B0C3CC7FDD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Color 2">
            <a:extLst>
              <a:ext uri="{FF2B5EF4-FFF2-40B4-BE49-F238E27FC236}">
                <a16:creationId xmlns:a16="http://schemas.microsoft.com/office/drawing/2014/main" id="{E2A46BAB-8C31-42B2-90E8-B26DD3E81D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B3F7A3C7-0737-4E57-B30E-8EEFE638B40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4707053" cy="6858000"/>
            <a:chOff x="651279" y="598259"/>
            <a:chExt cx="10889442" cy="5680742"/>
          </a:xfrm>
        </p:grpSpPr>
        <p:sp>
          <p:nvSpPr>
            <p:cNvPr id="19" name="Color">
              <a:extLst>
                <a:ext uri="{FF2B5EF4-FFF2-40B4-BE49-F238E27FC236}">
                  <a16:creationId xmlns:a16="http://schemas.microsoft.com/office/drawing/2014/main" id="{3BE6D516-DFC6-4698-B3F1-5F591C1130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Color">
              <a:extLst>
                <a:ext uri="{FF2B5EF4-FFF2-40B4-BE49-F238E27FC236}">
                  <a16:creationId xmlns:a16="http://schemas.microsoft.com/office/drawing/2014/main" id="{C2580FB0-D146-458C-AF1B-8E8BBF6BBA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23" name="Freeform: Shape 22">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4" name="Freeform: Shape 23">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5" name="Freeform: Shape 24">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6" name="Freeform: Shape 25">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7" name="Freeform: Shape 26">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8" name="Freeform: Shape 27">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9" name="Freeform: Shape 28">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le 1">
            <a:extLst>
              <a:ext uri="{FF2B5EF4-FFF2-40B4-BE49-F238E27FC236}">
                <a16:creationId xmlns:a16="http://schemas.microsoft.com/office/drawing/2014/main" id="{93A07105-38DD-40C5-8B71-2B223D97D603}"/>
              </a:ext>
            </a:extLst>
          </p:cNvPr>
          <p:cNvSpPr>
            <a:spLocks noGrp="1"/>
          </p:cNvSpPr>
          <p:nvPr>
            <p:ph type="title"/>
          </p:nvPr>
        </p:nvSpPr>
        <p:spPr>
          <a:xfrm>
            <a:off x="786385" y="841248"/>
            <a:ext cx="3515244" cy="5340097"/>
          </a:xfrm>
        </p:spPr>
        <p:txBody>
          <a:bodyPr anchor="ctr">
            <a:normAutofit/>
          </a:bodyPr>
          <a:lstStyle/>
          <a:p>
            <a:r>
              <a:rPr lang="en-GB" sz="4800" dirty="0">
                <a:solidFill>
                  <a:schemeClr val="bg1"/>
                </a:solidFill>
                <a:latin typeface="Arial"/>
                <a:cs typeface="Arial"/>
              </a:rPr>
              <a:t>Support you can access for public involvement</a:t>
            </a:r>
          </a:p>
        </p:txBody>
      </p:sp>
      <p:graphicFrame>
        <p:nvGraphicFramePr>
          <p:cNvPr id="5" name="Content Placeholder 2">
            <a:extLst>
              <a:ext uri="{FF2B5EF4-FFF2-40B4-BE49-F238E27FC236}">
                <a16:creationId xmlns:a16="http://schemas.microsoft.com/office/drawing/2014/main" id="{27F0CB91-5B95-B8FA-19BC-25300D06EBA6}"/>
              </a:ext>
            </a:extLst>
          </p:cNvPr>
          <p:cNvGraphicFramePr>
            <a:graphicFrameLocks noGrp="1"/>
          </p:cNvGraphicFramePr>
          <p:nvPr>
            <p:ph idx="1"/>
            <p:extLst>
              <p:ext uri="{D42A27DB-BD31-4B8C-83A1-F6EECF244321}">
                <p14:modId xmlns:p14="http://schemas.microsoft.com/office/powerpoint/2010/main" val="3989467641"/>
              </p:ext>
            </p:extLst>
          </p:nvPr>
        </p:nvGraphicFramePr>
        <p:xfrm>
          <a:off x="4985886" y="231006"/>
          <a:ext cx="6367913" cy="640561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72" name="Picture 72" descr="Logo&#10;&#10;Description automatically generated">
            <a:extLst>
              <a:ext uri="{FF2B5EF4-FFF2-40B4-BE49-F238E27FC236}">
                <a16:creationId xmlns:a16="http://schemas.microsoft.com/office/drawing/2014/main" id="{35DB61E6-D8CF-3723-4AC9-1DA9D103CB8D}"/>
              </a:ext>
            </a:extLst>
          </p:cNvPr>
          <p:cNvPicPr>
            <a:picLocks noChangeAspect="1"/>
          </p:cNvPicPr>
          <p:nvPr/>
        </p:nvPicPr>
        <p:blipFill>
          <a:blip r:embed="rId9"/>
          <a:stretch>
            <a:fillRect/>
          </a:stretch>
        </p:blipFill>
        <p:spPr>
          <a:xfrm>
            <a:off x="-5751" y="1143"/>
            <a:ext cx="2743200" cy="1938657"/>
          </a:xfrm>
          <a:prstGeom prst="rect">
            <a:avLst/>
          </a:prstGeom>
        </p:spPr>
      </p:pic>
    </p:spTree>
    <p:custDataLst>
      <p:tags r:id="rId1"/>
    </p:custDataLst>
    <p:extLst>
      <p:ext uri="{BB962C8B-B14F-4D97-AF65-F5344CB8AC3E}">
        <p14:creationId xmlns:p14="http://schemas.microsoft.com/office/powerpoint/2010/main" val="170834802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952dff95-0bc9-4a65-b124-a3005ecd5474">
      <Terms xmlns="http://schemas.microsoft.com/office/infopath/2007/PartnerControls"/>
    </lcf76f155ced4ddcb4097134ff3c332f>
    <TaxCatchAll xmlns="99f92239-5a3e-4ff6-9d3f-163bb906e4b2"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31BE005E584E641A3CFED9109305D0E" ma:contentTypeVersion="17" ma:contentTypeDescription="Create a new document." ma:contentTypeScope="" ma:versionID="9408d6d21b9aaa9ef99127f19da18810">
  <xsd:schema xmlns:xsd="http://www.w3.org/2001/XMLSchema" xmlns:xs="http://www.w3.org/2001/XMLSchema" xmlns:p="http://schemas.microsoft.com/office/2006/metadata/properties" xmlns:ns2="952dff95-0bc9-4a65-b124-a3005ecd5474" xmlns:ns3="99f92239-5a3e-4ff6-9d3f-163bb906e4b2" targetNamespace="http://schemas.microsoft.com/office/2006/metadata/properties" ma:root="true" ma:fieldsID="bf8e463b4ee080bc28549dfc956d73eb" ns2:_="" ns3:_="">
    <xsd:import namespace="952dff95-0bc9-4a65-b124-a3005ecd5474"/>
    <xsd:import namespace="99f92239-5a3e-4ff6-9d3f-163bb906e4b2"/>
    <xsd:element name="properties">
      <xsd:complexType>
        <xsd:sequence>
          <xsd:element name="documentManagement">
            <xsd:complexType>
              <xsd:all>
                <xsd:element ref="ns2:MediaServiceMetadata" minOccurs="0"/>
                <xsd:element ref="ns2:MediaServiceFastMetadata" minOccurs="0"/>
                <xsd:element ref="ns2:MediaLengthInSeconds" minOccurs="0"/>
                <xsd:element ref="ns2:MediaServiceDateTaken" minOccurs="0"/>
                <xsd:element ref="ns3:TaxCatchAll" minOccurs="0"/>
                <xsd:element ref="ns2:MediaServiceGenerationTime" minOccurs="0"/>
                <xsd:element ref="ns2:MediaServiceEventHashCode" minOccurs="0"/>
                <xsd:element ref="ns2:lcf76f155ced4ddcb4097134ff3c332f" minOccurs="0"/>
                <xsd:element ref="ns2:MediaServiceAutoKeyPoints" minOccurs="0"/>
                <xsd:element ref="ns2:MediaServiceKeyPoints" minOccurs="0"/>
                <xsd:element ref="ns2:MediaServiceOCR" minOccurs="0"/>
                <xsd:element ref="ns3:SharedWithUsers" minOccurs="0"/>
                <xsd:element ref="ns3:SharedWithDetail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52dff95-0bc9-4a65-b124-a3005ecd547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LengthInSeconds" ma:index="10" nillable="true" ma:displayName="MediaLengthInSeconds" ma:hidden="true" ma:internalName="MediaLengthInSeconds" ma:readOnly="true">
      <xsd:simpleType>
        <xsd:restriction base="dms:Unknown"/>
      </xsd:simpleType>
    </xsd:element>
    <xsd:element name="MediaServiceDateTaken" ma:index="11" nillable="true" ma:displayName="MediaServiceDateTaken" ma:hidden="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cefaef41-70dc-4075-804e-d4e4dbdaeee0" ma:termSetId="09814cd3-568e-fe90-9814-8d621ff8fb84" ma:anchorId="fba54fb3-c3e1-fe81-a776-ca4b69148c4d" ma:open="true" ma:isKeyword="false">
      <xsd:complexType>
        <xsd:sequence>
          <xsd:element ref="pc:Terms" minOccurs="0" maxOccurs="1"/>
        </xsd:sequence>
      </xsd:complex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2"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9f92239-5a3e-4ff6-9d3f-163bb906e4b2"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d3f5a2ea-e8b1-4dab-9a2c-95ee7f52f784}" ma:internalName="TaxCatchAll" ma:showField="CatchAllData" ma:web="99f92239-5a3e-4ff6-9d3f-163bb906e4b2">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58F847F-8A28-49CE-9559-6168C07EB9FC}">
  <ds:schemaRefs>
    <ds:schemaRef ds:uri="http://schemas.microsoft.com/sharepoint/v3/contenttype/forms"/>
  </ds:schemaRefs>
</ds:datastoreItem>
</file>

<file path=customXml/itemProps2.xml><?xml version="1.0" encoding="utf-8"?>
<ds:datastoreItem xmlns:ds="http://schemas.openxmlformats.org/officeDocument/2006/customXml" ds:itemID="{5264F637-BEA8-4881-941E-8B9EC0A64CF9}">
  <ds:schemaRefs>
    <ds:schemaRef ds:uri="http://schemas.microsoft.com/office/2006/documentManagement/types"/>
    <ds:schemaRef ds:uri="99f92239-5a3e-4ff6-9d3f-163bb906e4b2"/>
    <ds:schemaRef ds:uri="http://schemas.microsoft.com/office/infopath/2007/PartnerControls"/>
    <ds:schemaRef ds:uri="http://www.w3.org/XML/1998/namespace"/>
    <ds:schemaRef ds:uri="http://schemas.microsoft.com/office/2006/metadata/properties"/>
    <ds:schemaRef ds:uri="http://purl.org/dc/elements/1.1/"/>
    <ds:schemaRef ds:uri="http://purl.org/dc/dcmitype/"/>
    <ds:schemaRef ds:uri="http://schemas.openxmlformats.org/package/2006/metadata/core-properties"/>
    <ds:schemaRef ds:uri="952dff95-0bc9-4a65-b124-a3005ecd5474"/>
    <ds:schemaRef ds:uri="http://purl.org/dc/terms/"/>
  </ds:schemaRefs>
</ds:datastoreItem>
</file>

<file path=customXml/itemProps3.xml><?xml version="1.0" encoding="utf-8"?>
<ds:datastoreItem xmlns:ds="http://schemas.openxmlformats.org/officeDocument/2006/customXml" ds:itemID="{42373087-4F02-4177-B5E1-ECEE87DFBA4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52dff95-0bc9-4a65-b124-a3005ecd5474"/>
    <ds:schemaRef ds:uri="99f92239-5a3e-4ff6-9d3f-163bb906e4b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bdb74b30-9568-4856-bdbf-06759778fcbc}" enabled="0" method="" siteId="{bdb74b30-9568-4856-bdbf-06759778fcbc}" removed="1"/>
</clbl:labelList>
</file>

<file path=docProps/app.xml><?xml version="1.0" encoding="utf-8"?>
<Properties xmlns="http://schemas.openxmlformats.org/officeDocument/2006/extended-properties" xmlns:vt="http://schemas.openxmlformats.org/officeDocument/2006/docPropsVTypes">
  <TotalTime>0</TotalTime>
  <Words>1401</Words>
  <Application>Microsoft Office PowerPoint</Application>
  <PresentationFormat>Widescreen</PresentationFormat>
  <Paragraphs>150</Paragraphs>
  <Slides>11</Slides>
  <Notes>7</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11</vt:i4>
      </vt:variant>
    </vt:vector>
  </HeadingPairs>
  <TitlesOfParts>
    <vt:vector size="16" baseType="lpstr">
      <vt:lpstr>Arial</vt:lpstr>
      <vt:lpstr>Calibri</vt:lpstr>
      <vt:lpstr>Calibri Light</vt:lpstr>
      <vt:lpstr>1_Office Theme</vt:lpstr>
      <vt:lpstr>Office Theme</vt:lpstr>
      <vt:lpstr>Where would we be without research? </vt:lpstr>
      <vt:lpstr>PowerPoint Presentation</vt:lpstr>
      <vt:lpstr>Health and Care Research Wales conference </vt:lpstr>
      <vt:lpstr>Development of the standards </vt:lpstr>
      <vt:lpstr>The standards are:</vt:lpstr>
      <vt:lpstr>Using the standards</vt:lpstr>
      <vt:lpstr>Workshop plan</vt:lpstr>
      <vt:lpstr>Workshop plan</vt:lpstr>
      <vt:lpstr>Support you can access for public involvement</vt:lpstr>
      <vt:lpstr>Useful Contacts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Health and Care Research Wales – Public Involvement</dc:title>
  <dc:creator>Peter Gee (Health and Care Research Wales)</dc:creator>
  <cp:lastModifiedBy>Rebecca Burns (Health and Care Research Wales)</cp:lastModifiedBy>
  <cp:revision>293</cp:revision>
  <dcterms:created xsi:type="dcterms:W3CDTF">2021-09-24T09:38:25Z</dcterms:created>
  <dcterms:modified xsi:type="dcterms:W3CDTF">2022-09-26T13:21:59Z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0x010100331BE005E584E641A3CFED9109305D0E</vt:lpwstr>
  </property>
  <property fmtid="{D5CDD505-2E9C-101B-9397-08002B2CF9AE}" pid="3" name="Order">
    <vt:r8>100</vt:r8>
  </property>
  <property fmtid="{D5CDD505-2E9C-101B-9397-08002B2CF9AE}" pid="4" name="MediaServiceImageTags">
    <vt:lpwstr/>
  </property>
  <property fmtid="{D5CDD505-2E9C-101B-9397-08002B2CF9AE}" pid="5" name="_NewReviewCycle">
    <vt:lpwstr/>
  </property>
</Properties>
</file>